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8" r:id="rId3"/>
    <p:sldId id="261" r:id="rId4"/>
    <p:sldId id="260" r:id="rId5"/>
    <p:sldId id="265" r:id="rId6"/>
    <p:sldId id="275" r:id="rId7"/>
    <p:sldId id="312" r:id="rId8"/>
    <p:sldId id="313" r:id="rId9"/>
    <p:sldId id="314" r:id="rId10"/>
    <p:sldId id="315" r:id="rId11"/>
    <p:sldId id="316" r:id="rId12"/>
    <p:sldId id="282" r:id="rId13"/>
    <p:sldId id="262" r:id="rId14"/>
    <p:sldId id="285" r:id="rId15"/>
    <p:sldId id="318" r:id="rId16"/>
    <p:sldId id="319" r:id="rId17"/>
    <p:sldId id="320" r:id="rId18"/>
    <p:sldId id="317" r:id="rId19"/>
    <p:sldId id="321" r:id="rId20"/>
    <p:sldId id="276" r:id="rId21"/>
    <p:sldId id="263" r:id="rId22"/>
    <p:sldId id="322" r:id="rId23"/>
    <p:sldId id="323" r:id="rId24"/>
    <p:sldId id="324" r:id="rId25"/>
    <p:sldId id="273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8904E-0AC6-4598-9B72-F5A00F629F51}">
  <a:tblStyle styleId="{A6D8904E-0AC6-4598-9B72-F5A00F629F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93464" autoAdjust="0"/>
  </p:normalViewPr>
  <p:slideViewPr>
    <p:cSldViewPr snapToGrid="0">
      <p:cViewPr varScale="1">
        <p:scale>
          <a:sx n="102" d="100"/>
          <a:sy n="10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519ea1087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519ea1087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91e0c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91e0c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7b83c75431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7b83c75431_0_2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f691bf7f77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f691bf7f77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75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f691bf7f77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f691bf7f77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579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f691bf7f77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f691bf7f77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559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affdea9700_0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affdea9700_0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599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f36ab6d2df_0_10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f36ab6d2df_0_10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f36ab6d2df_0_10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f36ab6d2df_0_10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248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f36ab6d2df_0_10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f36ab6d2df_0_10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664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e044d868c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e044d868c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f36ab6d2df_0_10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f36ab6d2df_0_10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392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1656589907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1656589907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d73726499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d73726499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affdea9700_0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affdea9700_0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c9050bdf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c9050bdf8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affdea9700_0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affdea9700_0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681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affdea9700_0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affdea9700_0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58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f691bf7f77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f691bf7f77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" y="141867"/>
            <a:ext cx="9144219" cy="5699863"/>
            <a:chOff x="3" y="141867"/>
            <a:chExt cx="9144219" cy="569986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5298" y="141867"/>
              <a:ext cx="2188924" cy="4902270"/>
              <a:chOff x="5337014" y="2025850"/>
              <a:chExt cx="1979136" cy="4432432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6737850" y="2402000"/>
                  <a:ext cx="578300" cy="2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10032" extrusionOk="0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6969625" y="2025850"/>
                  <a:ext cx="346525" cy="37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1" h="15047" extrusionOk="0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6737850" y="2721925"/>
                  <a:ext cx="578300" cy="6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25077" extrusionOk="0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6737850" y="3417225"/>
                  <a:ext cx="578300" cy="6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25138" extrusionOk="0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" name="Google Shape;16;p2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457" extrusionOk="0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avLst/>
                <a:gdLst/>
                <a:ahLst/>
                <a:cxnLst/>
                <a:rect l="l" t="t" r="r" b="b"/>
                <a:pathLst>
                  <a:path w="14986" h="14956" extrusionOk="0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avLst/>
                <a:gdLst/>
                <a:ahLst/>
                <a:cxnLst/>
                <a:rect l="l" t="t" r="r" b="b"/>
                <a:pathLst>
                  <a:path w="14986" h="14956" extrusionOk="0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avLst/>
                <a:gdLst/>
                <a:ahLst/>
                <a:cxnLst/>
                <a:rect l="l" t="t" r="r" b="b"/>
                <a:pathLst>
                  <a:path w="10882" h="10882" fill="none" extrusionOk="0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20;p2"/>
            <p:cNvSpPr/>
            <p:nvPr/>
          </p:nvSpPr>
          <p:spPr>
            <a:xfrm>
              <a:off x="3" y="3578704"/>
              <a:ext cx="442938" cy="885795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20106" y="4437122"/>
              <a:ext cx="1406015" cy="1404607"/>
            </a:xfrm>
            <a:custGeom>
              <a:avLst/>
              <a:gdLst/>
              <a:ahLst/>
              <a:cxnLst/>
              <a:rect l="l" t="t" r="r" b="b"/>
              <a:pathLst>
                <a:path w="29971" h="29941" fill="none" extrusionOk="0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6436" y="2858737"/>
              <a:ext cx="283726" cy="283752"/>
            </a:xfrm>
            <a:custGeom>
              <a:avLst/>
              <a:gdLst/>
              <a:ahLst/>
              <a:cxnLst/>
              <a:rect l="l" t="t" r="r" b="b"/>
              <a:pathLst>
                <a:path w="10852" h="10853" fill="none" extrusionOk="0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554786" y="1651350"/>
            <a:ext cx="6033600" cy="14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2211900" y="3123750"/>
            <a:ext cx="47202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_1_1">
    <p:bg>
      <p:bgPr>
        <a:solidFill>
          <a:schemeClr val="l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22"/>
          <p:cNvGrpSpPr/>
          <p:nvPr/>
        </p:nvGrpSpPr>
        <p:grpSpPr>
          <a:xfrm>
            <a:off x="112977" y="-288411"/>
            <a:ext cx="8612916" cy="5232674"/>
            <a:chOff x="112977" y="-288411"/>
            <a:chExt cx="8612916" cy="5232674"/>
          </a:xfrm>
        </p:grpSpPr>
        <p:grpSp>
          <p:nvGrpSpPr>
            <p:cNvPr id="358" name="Google Shape;358;p22"/>
            <p:cNvGrpSpPr/>
            <p:nvPr/>
          </p:nvGrpSpPr>
          <p:grpSpPr>
            <a:xfrm>
              <a:off x="112977" y="4376813"/>
              <a:ext cx="951560" cy="567450"/>
              <a:chOff x="4029409" y="69738"/>
              <a:chExt cx="951560" cy="567450"/>
            </a:xfrm>
          </p:grpSpPr>
          <p:sp>
            <p:nvSpPr>
              <p:cNvPr id="359" name="Google Shape;359;p22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0913" extrusionOk="0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2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21825" extrusionOk="0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22"/>
            <p:cNvGrpSpPr/>
            <p:nvPr/>
          </p:nvGrpSpPr>
          <p:grpSpPr>
            <a:xfrm flipH="1">
              <a:off x="203446" y="239425"/>
              <a:ext cx="379781" cy="913060"/>
              <a:chOff x="8577425" y="239425"/>
              <a:chExt cx="379781" cy="913060"/>
            </a:xfrm>
          </p:grpSpPr>
          <p:sp>
            <p:nvSpPr>
              <p:cNvPr id="362" name="Google Shape;362;p22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12250" fill="none" extrusionOk="0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12250" fill="none" extrusionOk="0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4" name="Google Shape;364;p22"/>
            <p:cNvGrpSpPr/>
            <p:nvPr/>
          </p:nvGrpSpPr>
          <p:grpSpPr>
            <a:xfrm flipH="1">
              <a:off x="7671492" y="-288411"/>
              <a:ext cx="1050562" cy="700098"/>
              <a:chOff x="6190020" y="5825282"/>
              <a:chExt cx="949875" cy="633000"/>
            </a:xfrm>
          </p:grpSpPr>
          <p:sp>
            <p:nvSpPr>
              <p:cNvPr id="365" name="Google Shape;365;p22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457" extrusionOk="0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avLst/>
                <a:gdLst/>
                <a:ahLst/>
                <a:cxnLst/>
                <a:rect l="l" t="t" r="r" b="b"/>
                <a:pathLst>
                  <a:path w="10882" h="10882" fill="none" extrusionOk="0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" name="Google Shape;367;p22"/>
            <p:cNvGrpSpPr/>
            <p:nvPr/>
          </p:nvGrpSpPr>
          <p:grpSpPr>
            <a:xfrm>
              <a:off x="7787418" y="4648375"/>
              <a:ext cx="938475" cy="221925"/>
              <a:chOff x="1502200" y="2534225"/>
              <a:chExt cx="938475" cy="221925"/>
            </a:xfrm>
          </p:grpSpPr>
          <p:sp>
            <p:nvSpPr>
              <p:cNvPr id="368" name="Google Shape;368;p22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60" extrusionOk="0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90" extrusionOk="0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91" extrusionOk="0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22"/>
          <p:cNvSpPr txBox="1">
            <a:spLocks noGrp="1"/>
          </p:cNvSpPr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2"/>
          <p:cNvSpPr txBox="1">
            <a:spLocks noGrp="1"/>
          </p:cNvSpPr>
          <p:nvPr>
            <p:ph type="body" idx="1"/>
          </p:nvPr>
        </p:nvSpPr>
        <p:spPr>
          <a:xfrm>
            <a:off x="720000" y="1432225"/>
            <a:ext cx="37686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373" name="Google Shape;373;p22"/>
          <p:cNvSpPr txBox="1">
            <a:spLocks noGrp="1"/>
          </p:cNvSpPr>
          <p:nvPr>
            <p:ph type="body" idx="2"/>
          </p:nvPr>
        </p:nvSpPr>
        <p:spPr>
          <a:xfrm>
            <a:off x="4660000" y="1432225"/>
            <a:ext cx="37686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29"/>
          <p:cNvGrpSpPr/>
          <p:nvPr/>
        </p:nvGrpSpPr>
        <p:grpSpPr>
          <a:xfrm>
            <a:off x="73570" y="7"/>
            <a:ext cx="9070653" cy="4960003"/>
            <a:chOff x="73570" y="7"/>
            <a:chExt cx="9070653" cy="4960003"/>
          </a:xfrm>
        </p:grpSpPr>
        <p:sp>
          <p:nvSpPr>
            <p:cNvPr id="530" name="Google Shape;530;p29"/>
            <p:cNvSpPr/>
            <p:nvPr/>
          </p:nvSpPr>
          <p:spPr>
            <a:xfrm rot="10800000">
              <a:off x="8701285" y="267937"/>
              <a:ext cx="442938" cy="885795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 rot="10800000">
              <a:off x="8544065" y="1589947"/>
              <a:ext cx="283726" cy="283752"/>
            </a:xfrm>
            <a:custGeom>
              <a:avLst/>
              <a:gdLst/>
              <a:ahLst/>
              <a:cxnLst/>
              <a:rect l="l" t="t" r="r" b="b"/>
              <a:pathLst>
                <a:path w="10852" h="10853" fill="none" extrusionOk="0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29"/>
            <p:cNvGrpSpPr/>
            <p:nvPr/>
          </p:nvGrpSpPr>
          <p:grpSpPr>
            <a:xfrm flipH="1">
              <a:off x="205078" y="4516625"/>
              <a:ext cx="420225" cy="409303"/>
              <a:chOff x="6593988" y="3599094"/>
              <a:chExt cx="379950" cy="370075"/>
            </a:xfrm>
          </p:grpSpPr>
          <p:sp>
            <p:nvSpPr>
              <p:cNvPr id="533" name="Google Shape;533;p29"/>
              <p:cNvSpPr/>
              <p:nvPr/>
            </p:nvSpPr>
            <p:spPr>
              <a:xfrm>
                <a:off x="6593988" y="3599094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9"/>
              <p:cNvSpPr/>
              <p:nvPr/>
            </p:nvSpPr>
            <p:spPr>
              <a:xfrm>
                <a:off x="6759638" y="3599094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9"/>
              <p:cNvSpPr/>
              <p:nvPr/>
            </p:nvSpPr>
            <p:spPr>
              <a:xfrm>
                <a:off x="6926038" y="3599094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9"/>
              <p:cNvSpPr/>
              <p:nvPr/>
            </p:nvSpPr>
            <p:spPr>
              <a:xfrm>
                <a:off x="6593988" y="3760194"/>
                <a:ext cx="471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9"/>
              <p:cNvSpPr/>
              <p:nvPr/>
            </p:nvSpPr>
            <p:spPr>
              <a:xfrm>
                <a:off x="6759638" y="3760194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9"/>
              <p:cNvSpPr/>
              <p:nvPr/>
            </p:nvSpPr>
            <p:spPr>
              <a:xfrm>
                <a:off x="6926038" y="3760194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9"/>
              <p:cNvSpPr/>
              <p:nvPr/>
            </p:nvSpPr>
            <p:spPr>
              <a:xfrm>
                <a:off x="6593988" y="3922044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9"/>
              <p:cNvSpPr/>
              <p:nvPr/>
            </p:nvSpPr>
            <p:spPr>
              <a:xfrm>
                <a:off x="6759638" y="3922044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9"/>
              <p:cNvSpPr/>
              <p:nvPr/>
            </p:nvSpPr>
            <p:spPr>
              <a:xfrm>
                <a:off x="6926038" y="3922044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29"/>
            <p:cNvGrpSpPr/>
            <p:nvPr/>
          </p:nvGrpSpPr>
          <p:grpSpPr>
            <a:xfrm>
              <a:off x="8544075" y="4046950"/>
              <a:ext cx="379781" cy="913060"/>
              <a:chOff x="8577425" y="239425"/>
              <a:chExt cx="379781" cy="913060"/>
            </a:xfrm>
          </p:grpSpPr>
          <p:sp>
            <p:nvSpPr>
              <p:cNvPr id="543" name="Google Shape;543;p29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12250" fill="none" extrusionOk="0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9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12250" fill="none" extrusionOk="0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5" name="Google Shape;545;p29"/>
            <p:cNvSpPr/>
            <p:nvPr/>
          </p:nvSpPr>
          <p:spPr>
            <a:xfrm>
              <a:off x="73570" y="1080125"/>
              <a:ext cx="271300" cy="271325"/>
            </a:xfrm>
            <a:custGeom>
              <a:avLst/>
              <a:gdLst/>
              <a:ahLst/>
              <a:cxnLst/>
              <a:rect l="l" t="t" r="r" b="b"/>
              <a:pathLst>
                <a:path w="10852" h="10853" fill="none" extrusionOk="0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 rot="-5400000" flipH="1">
              <a:off x="566303" y="-221421"/>
              <a:ext cx="442938" cy="885795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29"/>
          <p:cNvSpPr txBox="1">
            <a:spLocks noGrp="1"/>
          </p:cNvSpPr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2">
    <p:bg>
      <p:bgPr>
        <a:solidFill>
          <a:schemeClr val="lt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30"/>
          <p:cNvGrpSpPr/>
          <p:nvPr/>
        </p:nvGrpSpPr>
        <p:grpSpPr>
          <a:xfrm>
            <a:off x="112977" y="-288411"/>
            <a:ext cx="8612916" cy="5235681"/>
            <a:chOff x="112977" y="-288411"/>
            <a:chExt cx="8612916" cy="5235681"/>
          </a:xfrm>
        </p:grpSpPr>
        <p:grpSp>
          <p:nvGrpSpPr>
            <p:cNvPr id="550" name="Google Shape;550;p30"/>
            <p:cNvGrpSpPr/>
            <p:nvPr/>
          </p:nvGrpSpPr>
          <p:grpSpPr>
            <a:xfrm>
              <a:off x="112977" y="4376813"/>
              <a:ext cx="951560" cy="570457"/>
              <a:chOff x="4029409" y="69738"/>
              <a:chExt cx="951560" cy="570457"/>
            </a:xfrm>
          </p:grpSpPr>
          <p:sp>
            <p:nvSpPr>
              <p:cNvPr id="551" name="Google Shape;551;p30"/>
              <p:cNvSpPr/>
              <p:nvPr/>
            </p:nvSpPr>
            <p:spPr>
              <a:xfrm>
                <a:off x="4413493" y="356457"/>
                <a:ext cx="567476" cy="283738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0913" extrusionOk="0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0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21825" extrusionOk="0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30"/>
            <p:cNvGrpSpPr/>
            <p:nvPr/>
          </p:nvGrpSpPr>
          <p:grpSpPr>
            <a:xfrm flipH="1">
              <a:off x="203446" y="239425"/>
              <a:ext cx="379781" cy="913060"/>
              <a:chOff x="8577425" y="239425"/>
              <a:chExt cx="379781" cy="913060"/>
            </a:xfrm>
          </p:grpSpPr>
          <p:sp>
            <p:nvSpPr>
              <p:cNvPr id="554" name="Google Shape;554;p30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12250" fill="none" extrusionOk="0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0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12250" fill="none" extrusionOk="0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6" name="Google Shape;556;p30"/>
            <p:cNvGrpSpPr/>
            <p:nvPr/>
          </p:nvGrpSpPr>
          <p:grpSpPr>
            <a:xfrm flipH="1">
              <a:off x="7671492" y="-288411"/>
              <a:ext cx="1050562" cy="700098"/>
              <a:chOff x="6190020" y="5825282"/>
              <a:chExt cx="949875" cy="633000"/>
            </a:xfrm>
          </p:grpSpPr>
          <p:sp>
            <p:nvSpPr>
              <p:cNvPr id="557" name="Google Shape;557;p30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457" extrusionOk="0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0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avLst/>
                <a:gdLst/>
                <a:ahLst/>
                <a:cxnLst/>
                <a:rect l="l" t="t" r="r" b="b"/>
                <a:pathLst>
                  <a:path w="10882" h="10882" fill="none" extrusionOk="0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" name="Google Shape;559;p30"/>
            <p:cNvGrpSpPr/>
            <p:nvPr/>
          </p:nvGrpSpPr>
          <p:grpSpPr>
            <a:xfrm>
              <a:off x="7787418" y="4648375"/>
              <a:ext cx="938475" cy="221925"/>
              <a:chOff x="1502200" y="2534225"/>
              <a:chExt cx="938475" cy="221925"/>
            </a:xfrm>
          </p:grpSpPr>
          <p:sp>
            <p:nvSpPr>
              <p:cNvPr id="560" name="Google Shape;560;p30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60" extrusionOk="0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0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90" extrusionOk="0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0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91" extrusionOk="0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0"/>
          <p:cNvSpPr txBox="1">
            <a:spLocks noGrp="1"/>
          </p:cNvSpPr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bg>
      <p:bgPr>
        <a:solidFill>
          <a:schemeClr val="l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33"/>
          <p:cNvGrpSpPr/>
          <p:nvPr/>
        </p:nvGrpSpPr>
        <p:grpSpPr>
          <a:xfrm>
            <a:off x="11" y="120617"/>
            <a:ext cx="8993600" cy="4902270"/>
            <a:chOff x="11" y="120617"/>
            <a:chExt cx="8993600" cy="4902270"/>
          </a:xfrm>
        </p:grpSpPr>
        <p:grpSp>
          <p:nvGrpSpPr>
            <p:cNvPr id="610" name="Google Shape;610;p33"/>
            <p:cNvGrpSpPr/>
            <p:nvPr/>
          </p:nvGrpSpPr>
          <p:grpSpPr>
            <a:xfrm flipH="1">
              <a:off x="8042051" y="4329538"/>
              <a:ext cx="951560" cy="567450"/>
              <a:chOff x="4029409" y="69738"/>
              <a:chExt cx="951560" cy="567450"/>
            </a:xfrm>
          </p:grpSpPr>
          <p:sp>
            <p:nvSpPr>
              <p:cNvPr id="611" name="Google Shape;611;p33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0913" extrusionOk="0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21825" extrusionOk="0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3" name="Google Shape;613;p33"/>
            <p:cNvGrpSpPr/>
            <p:nvPr/>
          </p:nvGrpSpPr>
          <p:grpSpPr>
            <a:xfrm flipH="1">
              <a:off x="3714770" y="4675075"/>
              <a:ext cx="938475" cy="221925"/>
              <a:chOff x="1502200" y="2534225"/>
              <a:chExt cx="938475" cy="221925"/>
            </a:xfrm>
          </p:grpSpPr>
          <p:sp>
            <p:nvSpPr>
              <p:cNvPr id="614" name="Google Shape;614;p33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60" extrusionOk="0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90" extrusionOk="0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91" extrusionOk="0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7" name="Google Shape;617;p33"/>
            <p:cNvGrpSpPr/>
            <p:nvPr/>
          </p:nvGrpSpPr>
          <p:grpSpPr>
            <a:xfrm flipH="1">
              <a:off x="7353184" y="246500"/>
              <a:ext cx="420225" cy="409303"/>
              <a:chOff x="6318400" y="3461300"/>
              <a:chExt cx="379950" cy="370075"/>
            </a:xfrm>
          </p:grpSpPr>
          <p:sp>
            <p:nvSpPr>
              <p:cNvPr id="618" name="Google Shape;618;p33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7" name="Google Shape;627;p33"/>
            <p:cNvGrpSpPr/>
            <p:nvPr/>
          </p:nvGrpSpPr>
          <p:grpSpPr>
            <a:xfrm flipH="1">
              <a:off x="11" y="120617"/>
              <a:ext cx="2188924" cy="4902270"/>
              <a:chOff x="5337014" y="2025850"/>
              <a:chExt cx="1979136" cy="4432432"/>
            </a:xfrm>
          </p:grpSpPr>
          <p:grpSp>
            <p:nvGrpSpPr>
              <p:cNvPr id="628" name="Google Shape;628;p33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629" name="Google Shape;629;p33"/>
                <p:cNvSpPr/>
                <p:nvPr/>
              </p:nvSpPr>
              <p:spPr>
                <a:xfrm>
                  <a:off x="6737850" y="2402000"/>
                  <a:ext cx="578300" cy="2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10032" extrusionOk="0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6969625" y="2025850"/>
                  <a:ext cx="346525" cy="37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1" h="15047" extrusionOk="0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6737850" y="2721925"/>
                  <a:ext cx="578300" cy="6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25077" extrusionOk="0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6737850" y="3417225"/>
                  <a:ext cx="578300" cy="6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25138" extrusionOk="0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3" name="Google Shape;633;p33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457" extrusionOk="0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avLst/>
                <a:gdLst/>
                <a:ahLst/>
                <a:cxnLst/>
                <a:rect l="l" t="t" r="r" b="b"/>
                <a:pathLst>
                  <a:path w="14986" h="14956" extrusionOk="0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avLst/>
                <a:gdLst/>
                <a:ahLst/>
                <a:cxnLst/>
                <a:rect l="l" t="t" r="r" b="b"/>
                <a:pathLst>
                  <a:path w="14986" h="14956" extrusionOk="0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avLst/>
                <a:gdLst/>
                <a:ahLst/>
                <a:cxnLst/>
                <a:rect l="l" t="t" r="r" b="b"/>
                <a:pathLst>
                  <a:path w="10882" h="10882" fill="none" extrusionOk="0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bg>
      <p:bgPr>
        <a:solidFill>
          <a:schemeClr val="lt1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34"/>
          <p:cNvGrpSpPr/>
          <p:nvPr/>
        </p:nvGrpSpPr>
        <p:grpSpPr>
          <a:xfrm>
            <a:off x="73570" y="7"/>
            <a:ext cx="9070653" cy="4960003"/>
            <a:chOff x="73570" y="7"/>
            <a:chExt cx="9070653" cy="4960003"/>
          </a:xfrm>
        </p:grpSpPr>
        <p:sp>
          <p:nvSpPr>
            <p:cNvPr id="639" name="Google Shape;639;p34"/>
            <p:cNvSpPr/>
            <p:nvPr/>
          </p:nvSpPr>
          <p:spPr>
            <a:xfrm rot="10800000">
              <a:off x="8701285" y="267937"/>
              <a:ext cx="442938" cy="885795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 rot="10800000">
              <a:off x="8544065" y="1589947"/>
              <a:ext cx="283726" cy="283752"/>
            </a:xfrm>
            <a:custGeom>
              <a:avLst/>
              <a:gdLst/>
              <a:ahLst/>
              <a:cxnLst/>
              <a:rect l="l" t="t" r="r" b="b"/>
              <a:pathLst>
                <a:path w="10852" h="10853" fill="none" extrusionOk="0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1" name="Google Shape;641;p34"/>
            <p:cNvGrpSpPr/>
            <p:nvPr/>
          </p:nvGrpSpPr>
          <p:grpSpPr>
            <a:xfrm flipH="1">
              <a:off x="509878" y="4364225"/>
              <a:ext cx="420225" cy="409303"/>
              <a:chOff x="6318400" y="3461300"/>
              <a:chExt cx="379950" cy="370075"/>
            </a:xfrm>
          </p:grpSpPr>
          <p:sp>
            <p:nvSpPr>
              <p:cNvPr id="642" name="Google Shape;642;p34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4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4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4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4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4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4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4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4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651;p34"/>
            <p:cNvGrpSpPr/>
            <p:nvPr/>
          </p:nvGrpSpPr>
          <p:grpSpPr>
            <a:xfrm>
              <a:off x="8544075" y="4046950"/>
              <a:ext cx="379781" cy="913060"/>
              <a:chOff x="8577425" y="239425"/>
              <a:chExt cx="379781" cy="913060"/>
            </a:xfrm>
          </p:grpSpPr>
          <p:sp>
            <p:nvSpPr>
              <p:cNvPr id="652" name="Google Shape;652;p34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12250" fill="none" extrusionOk="0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4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12250" fill="none" extrusionOk="0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4" name="Google Shape;654;p34"/>
            <p:cNvSpPr/>
            <p:nvPr/>
          </p:nvSpPr>
          <p:spPr>
            <a:xfrm>
              <a:off x="73570" y="1080125"/>
              <a:ext cx="271300" cy="271325"/>
            </a:xfrm>
            <a:custGeom>
              <a:avLst/>
              <a:gdLst/>
              <a:ahLst/>
              <a:cxnLst/>
              <a:rect l="l" t="t" r="r" b="b"/>
              <a:pathLst>
                <a:path w="10852" h="10853" fill="none" extrusionOk="0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 rot="-5400000" flipH="1">
              <a:off x="566303" y="-221421"/>
              <a:ext cx="442938" cy="885795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53759" y="239425"/>
            <a:ext cx="8903447" cy="5618205"/>
            <a:chOff x="53759" y="239425"/>
            <a:chExt cx="8903447" cy="5618205"/>
          </a:xfrm>
        </p:grpSpPr>
        <p:grpSp>
          <p:nvGrpSpPr>
            <p:cNvPr id="27" name="Google Shape;27;p3"/>
            <p:cNvGrpSpPr/>
            <p:nvPr/>
          </p:nvGrpSpPr>
          <p:grpSpPr>
            <a:xfrm>
              <a:off x="53759" y="4453013"/>
              <a:ext cx="951560" cy="567450"/>
              <a:chOff x="4029409" y="69738"/>
              <a:chExt cx="951560" cy="56745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4413493" y="211208"/>
                <a:ext cx="567476" cy="283738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0913" extrusionOk="0">
                    <a:moveTo>
                      <a:pt x="10913" y="0"/>
                    </a:moveTo>
                    <a:cubicBezTo>
                      <a:pt x="4925" y="0"/>
                      <a:pt x="1" y="4864"/>
                      <a:pt x="1" y="10912"/>
                    </a:cubicBezTo>
                    <a:lnTo>
                      <a:pt x="21795" y="10912"/>
                    </a:lnTo>
                    <a:cubicBezTo>
                      <a:pt x="21825" y="4894"/>
                      <a:pt x="16931" y="0"/>
                      <a:pt x="10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4029409" y="69738"/>
                <a:ext cx="283738" cy="567450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21825" extrusionOk="0">
                    <a:moveTo>
                      <a:pt x="10913" y="1"/>
                    </a:moveTo>
                    <a:cubicBezTo>
                      <a:pt x="4864" y="1"/>
                      <a:pt x="1" y="4864"/>
                      <a:pt x="1" y="10913"/>
                    </a:cubicBezTo>
                    <a:cubicBezTo>
                      <a:pt x="1" y="16900"/>
                      <a:pt x="4864" y="21825"/>
                      <a:pt x="10913" y="21825"/>
                    </a:cubicBezTo>
                    <a:lnTo>
                      <a:pt x="109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3"/>
            <p:cNvGrpSpPr/>
            <p:nvPr/>
          </p:nvGrpSpPr>
          <p:grpSpPr>
            <a:xfrm>
              <a:off x="8577425" y="239425"/>
              <a:ext cx="379781" cy="913060"/>
              <a:chOff x="8577425" y="239425"/>
              <a:chExt cx="379781" cy="91306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8577425" y="772735"/>
                <a:ext cx="379781" cy="379750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12250" fill="none" extrusionOk="0">
                    <a:moveTo>
                      <a:pt x="1" y="6140"/>
                    </a:moveTo>
                    <a:lnTo>
                      <a:pt x="6141" y="0"/>
                    </a:lnTo>
                    <a:lnTo>
                      <a:pt x="12250" y="6140"/>
                    </a:lnTo>
                    <a:lnTo>
                      <a:pt x="6141" y="1224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8577425" y="239425"/>
                <a:ext cx="379781" cy="379750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12250" fill="none" extrusionOk="0">
                    <a:moveTo>
                      <a:pt x="1" y="6140"/>
                    </a:moveTo>
                    <a:lnTo>
                      <a:pt x="6110" y="0"/>
                    </a:lnTo>
                    <a:lnTo>
                      <a:pt x="12250" y="6140"/>
                    </a:lnTo>
                    <a:lnTo>
                      <a:pt x="6110" y="1225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7816923" y="2893339"/>
              <a:ext cx="1050562" cy="700098"/>
              <a:chOff x="6190020" y="5825282"/>
              <a:chExt cx="949875" cy="633000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6629220" y="5825282"/>
                <a:ext cx="510675" cy="511425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457" extrusionOk="0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6190020" y="6186232"/>
                <a:ext cx="272050" cy="272050"/>
              </a:xfrm>
              <a:custGeom>
                <a:avLst/>
                <a:gdLst/>
                <a:ahLst/>
                <a:cxnLst/>
                <a:rect l="l" t="t" r="r" b="b"/>
                <a:pathLst>
                  <a:path w="10882" h="10882" fill="none" extrusionOk="0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3"/>
            <p:cNvSpPr/>
            <p:nvPr/>
          </p:nvSpPr>
          <p:spPr>
            <a:xfrm>
              <a:off x="5905531" y="4453022"/>
              <a:ext cx="1406015" cy="1404607"/>
            </a:xfrm>
            <a:custGeom>
              <a:avLst/>
              <a:gdLst/>
              <a:ahLst/>
              <a:cxnLst/>
              <a:rect l="l" t="t" r="r" b="b"/>
              <a:pathLst>
                <a:path w="29971" h="29941" fill="none" extrusionOk="0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2652000" y="2316125"/>
            <a:ext cx="38400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4078650" y="1550077"/>
            <a:ext cx="9867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3008250" y="2979925"/>
            <a:ext cx="3127500" cy="61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7"/>
          <p:cNvGrpSpPr/>
          <p:nvPr/>
        </p:nvGrpSpPr>
        <p:grpSpPr>
          <a:xfrm>
            <a:off x="417653" y="-949909"/>
            <a:ext cx="8726570" cy="6791639"/>
            <a:chOff x="417653" y="-949909"/>
            <a:chExt cx="8726570" cy="6791639"/>
          </a:xfrm>
        </p:grpSpPr>
        <p:grpSp>
          <p:nvGrpSpPr>
            <p:cNvPr id="91" name="Google Shape;91;p7"/>
            <p:cNvGrpSpPr/>
            <p:nvPr/>
          </p:nvGrpSpPr>
          <p:grpSpPr>
            <a:xfrm>
              <a:off x="7429264" y="-949909"/>
              <a:ext cx="994725" cy="1738650"/>
              <a:chOff x="2756000" y="88900"/>
              <a:chExt cx="994725" cy="1738650"/>
            </a:xfrm>
          </p:grpSpPr>
          <p:sp>
            <p:nvSpPr>
              <p:cNvPr id="92" name="Google Shape;92;p7"/>
              <p:cNvSpPr/>
              <p:nvPr/>
            </p:nvSpPr>
            <p:spPr>
              <a:xfrm>
                <a:off x="2756000" y="88900"/>
                <a:ext cx="869350" cy="1738650"/>
              </a:xfrm>
              <a:custGeom>
                <a:avLst/>
                <a:gdLst/>
                <a:ahLst/>
                <a:cxnLst/>
                <a:rect l="l" t="t" r="r" b="b"/>
                <a:pathLst>
                  <a:path w="34774" h="69546" extrusionOk="0">
                    <a:moveTo>
                      <a:pt x="34774" y="1"/>
                    </a:moveTo>
                    <a:cubicBezTo>
                      <a:pt x="15594" y="1"/>
                      <a:pt x="1" y="15594"/>
                      <a:pt x="1" y="34773"/>
                    </a:cubicBezTo>
                    <a:cubicBezTo>
                      <a:pt x="1" y="53953"/>
                      <a:pt x="15624" y="69546"/>
                      <a:pt x="34774" y="69546"/>
                    </a:cubicBezTo>
                    <a:lnTo>
                      <a:pt x="34774" y="57752"/>
                    </a:lnTo>
                    <a:cubicBezTo>
                      <a:pt x="22068" y="57752"/>
                      <a:pt x="11795" y="47418"/>
                      <a:pt x="11795" y="34773"/>
                    </a:cubicBezTo>
                    <a:cubicBezTo>
                      <a:pt x="11795" y="22129"/>
                      <a:pt x="22068" y="11794"/>
                      <a:pt x="34774" y="11794"/>
                    </a:cubicBezTo>
                    <a:lnTo>
                      <a:pt x="34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>
                <a:off x="2881400" y="88900"/>
                <a:ext cx="869325" cy="1738650"/>
              </a:xfrm>
              <a:custGeom>
                <a:avLst/>
                <a:gdLst/>
                <a:ahLst/>
                <a:cxnLst/>
                <a:rect l="l" t="t" r="r" b="b"/>
                <a:pathLst>
                  <a:path w="34773" h="69546" fill="none" extrusionOk="0">
                    <a:moveTo>
                      <a:pt x="34773" y="1"/>
                    </a:moveTo>
                    <a:lnTo>
                      <a:pt x="34773" y="11794"/>
                    </a:lnTo>
                    <a:cubicBezTo>
                      <a:pt x="22098" y="11794"/>
                      <a:pt x="11794" y="22098"/>
                      <a:pt x="11794" y="34773"/>
                    </a:cubicBezTo>
                    <a:cubicBezTo>
                      <a:pt x="11794" y="47478"/>
                      <a:pt x="22068" y="57752"/>
                      <a:pt x="34773" y="57752"/>
                    </a:cubicBezTo>
                    <a:lnTo>
                      <a:pt x="34773" y="69546"/>
                    </a:lnTo>
                    <a:cubicBezTo>
                      <a:pt x="15624" y="69546"/>
                      <a:pt x="0" y="53953"/>
                      <a:pt x="0" y="34773"/>
                    </a:cubicBezTo>
                    <a:cubicBezTo>
                      <a:pt x="0" y="15594"/>
                      <a:pt x="15624" y="1"/>
                      <a:pt x="34773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7"/>
            <p:cNvSpPr/>
            <p:nvPr/>
          </p:nvSpPr>
          <p:spPr>
            <a:xfrm flipH="1">
              <a:off x="8701285" y="3578704"/>
              <a:ext cx="442938" cy="885795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6518105" y="4437122"/>
              <a:ext cx="1406015" cy="1404607"/>
            </a:xfrm>
            <a:custGeom>
              <a:avLst/>
              <a:gdLst/>
              <a:ahLst/>
              <a:cxnLst/>
              <a:rect l="l" t="t" r="r" b="b"/>
              <a:pathLst>
                <a:path w="29971" h="29941" fill="none" extrusionOk="0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>
              <a:off x="8544065" y="2858737"/>
              <a:ext cx="283726" cy="283752"/>
            </a:xfrm>
            <a:custGeom>
              <a:avLst/>
              <a:gdLst/>
              <a:ahLst/>
              <a:cxnLst/>
              <a:rect l="l" t="t" r="r" b="b"/>
              <a:pathLst>
                <a:path w="10852" h="10853" fill="none" extrusionOk="0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97;p7"/>
            <p:cNvGrpSpPr/>
            <p:nvPr/>
          </p:nvGrpSpPr>
          <p:grpSpPr>
            <a:xfrm flipH="1">
              <a:off x="417653" y="4399700"/>
              <a:ext cx="420225" cy="409303"/>
              <a:chOff x="6318400" y="3461300"/>
              <a:chExt cx="379950" cy="370075"/>
            </a:xfrm>
          </p:grpSpPr>
          <p:sp>
            <p:nvSpPr>
              <p:cNvPr id="98" name="Google Shape;98;p7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7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7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7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7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" name="Google Shape;107;p7"/>
          <p:cNvSpPr txBox="1">
            <a:spLocks noGrp="1"/>
          </p:cNvSpPr>
          <p:nvPr>
            <p:ph type="body" idx="1"/>
          </p:nvPr>
        </p:nvSpPr>
        <p:spPr>
          <a:xfrm>
            <a:off x="720000" y="1735800"/>
            <a:ext cx="5127000" cy="21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title"/>
          </p:nvPr>
        </p:nvSpPr>
        <p:spPr>
          <a:xfrm>
            <a:off x="720000" y="496325"/>
            <a:ext cx="61143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9"/>
          <p:cNvGrpSpPr/>
          <p:nvPr/>
        </p:nvGrpSpPr>
        <p:grpSpPr>
          <a:xfrm>
            <a:off x="326275" y="273742"/>
            <a:ext cx="8817948" cy="5134261"/>
            <a:chOff x="326275" y="273742"/>
            <a:chExt cx="8817948" cy="5134261"/>
          </a:xfrm>
        </p:grpSpPr>
        <p:grpSp>
          <p:nvGrpSpPr>
            <p:cNvPr id="130" name="Google Shape;130;p9"/>
            <p:cNvGrpSpPr/>
            <p:nvPr/>
          </p:nvGrpSpPr>
          <p:grpSpPr>
            <a:xfrm rot="10800000" flipH="1">
              <a:off x="6955298" y="273742"/>
              <a:ext cx="2188924" cy="4770395"/>
              <a:chOff x="5337014" y="2025850"/>
              <a:chExt cx="1979136" cy="4313196"/>
            </a:xfrm>
          </p:grpSpPr>
          <p:grpSp>
            <p:nvGrpSpPr>
              <p:cNvPr id="131" name="Google Shape;131;p9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132" name="Google Shape;132;p9"/>
                <p:cNvSpPr/>
                <p:nvPr/>
              </p:nvSpPr>
              <p:spPr>
                <a:xfrm rot="10800000" flipH="1">
                  <a:off x="6737850" y="3418725"/>
                  <a:ext cx="578300" cy="2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10032" extrusionOk="0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9"/>
                <p:cNvSpPr/>
                <p:nvPr/>
              </p:nvSpPr>
              <p:spPr>
                <a:xfrm rot="10800000" flipH="1">
                  <a:off x="6969625" y="3669500"/>
                  <a:ext cx="346525" cy="37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1" h="15047" extrusionOk="0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9"/>
                <p:cNvSpPr/>
                <p:nvPr/>
              </p:nvSpPr>
              <p:spPr>
                <a:xfrm rot="10800000" flipH="1">
                  <a:off x="6737850" y="2722675"/>
                  <a:ext cx="578300" cy="6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25077" extrusionOk="0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9"/>
                <p:cNvSpPr/>
                <p:nvPr/>
              </p:nvSpPr>
              <p:spPr>
                <a:xfrm rot="10800000" flipH="1">
                  <a:off x="6737850" y="2025850"/>
                  <a:ext cx="578300" cy="6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25138" extrusionOk="0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6" name="Google Shape;136;p9"/>
              <p:cNvSpPr/>
              <p:nvPr/>
            </p:nvSpPr>
            <p:spPr>
              <a:xfrm>
                <a:off x="6737855" y="5555571"/>
                <a:ext cx="510675" cy="511425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457" extrusionOk="0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9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avLst/>
                <a:gdLst/>
                <a:ahLst/>
                <a:cxnLst/>
                <a:rect l="l" t="t" r="r" b="b"/>
                <a:pathLst>
                  <a:path w="14986" h="14956" extrusionOk="0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9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avLst/>
                <a:gdLst/>
                <a:ahLst/>
                <a:cxnLst/>
                <a:rect l="l" t="t" r="r" b="b"/>
                <a:pathLst>
                  <a:path w="14986" h="14956" extrusionOk="0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>
                <a:off x="6465811" y="6066996"/>
                <a:ext cx="272050" cy="272050"/>
              </a:xfrm>
              <a:custGeom>
                <a:avLst/>
                <a:gdLst/>
                <a:ahLst/>
                <a:cxnLst/>
                <a:rect l="l" t="t" r="r" b="b"/>
                <a:pathLst>
                  <a:path w="10882" h="10882" fill="none" extrusionOk="0">
                    <a:moveTo>
                      <a:pt x="10882" y="5441"/>
                    </a:moveTo>
                    <a:cubicBezTo>
                      <a:pt x="10882" y="8450"/>
                      <a:pt x="8450" y="10882"/>
                      <a:pt x="5441" y="10882"/>
                    </a:cubicBezTo>
                    <a:cubicBezTo>
                      <a:pt x="2432" y="10882"/>
                      <a:pt x="0" y="8450"/>
                      <a:pt x="0" y="5441"/>
                    </a:cubicBezTo>
                    <a:cubicBezTo>
                      <a:pt x="0" y="2432"/>
                      <a:pt x="2432" y="0"/>
                      <a:pt x="5441" y="0"/>
                    </a:cubicBezTo>
                    <a:cubicBezTo>
                      <a:pt x="8450" y="0"/>
                      <a:pt x="10882" y="2432"/>
                      <a:pt x="10882" y="5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9"/>
            <p:cNvGrpSpPr/>
            <p:nvPr/>
          </p:nvGrpSpPr>
          <p:grpSpPr>
            <a:xfrm rot="-5400000" flipH="1">
              <a:off x="698238" y="4041316"/>
              <a:ext cx="994725" cy="1738650"/>
              <a:chOff x="2756000" y="88900"/>
              <a:chExt cx="994725" cy="1738650"/>
            </a:xfrm>
          </p:grpSpPr>
          <p:sp>
            <p:nvSpPr>
              <p:cNvPr id="141" name="Google Shape;141;p9"/>
              <p:cNvSpPr/>
              <p:nvPr/>
            </p:nvSpPr>
            <p:spPr>
              <a:xfrm>
                <a:off x="2756000" y="88900"/>
                <a:ext cx="869350" cy="1738650"/>
              </a:xfrm>
              <a:custGeom>
                <a:avLst/>
                <a:gdLst/>
                <a:ahLst/>
                <a:cxnLst/>
                <a:rect l="l" t="t" r="r" b="b"/>
                <a:pathLst>
                  <a:path w="34774" h="69546" extrusionOk="0">
                    <a:moveTo>
                      <a:pt x="34774" y="1"/>
                    </a:moveTo>
                    <a:cubicBezTo>
                      <a:pt x="15594" y="1"/>
                      <a:pt x="1" y="15594"/>
                      <a:pt x="1" y="34773"/>
                    </a:cubicBezTo>
                    <a:cubicBezTo>
                      <a:pt x="1" y="53953"/>
                      <a:pt x="15624" y="69546"/>
                      <a:pt x="34774" y="69546"/>
                    </a:cubicBezTo>
                    <a:lnTo>
                      <a:pt x="34774" y="57752"/>
                    </a:lnTo>
                    <a:cubicBezTo>
                      <a:pt x="22068" y="57752"/>
                      <a:pt x="11795" y="47418"/>
                      <a:pt x="11795" y="34773"/>
                    </a:cubicBezTo>
                    <a:cubicBezTo>
                      <a:pt x="11795" y="22129"/>
                      <a:pt x="22068" y="11794"/>
                      <a:pt x="34774" y="11794"/>
                    </a:cubicBezTo>
                    <a:lnTo>
                      <a:pt x="34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9"/>
              <p:cNvSpPr/>
              <p:nvPr/>
            </p:nvSpPr>
            <p:spPr>
              <a:xfrm>
                <a:off x="2881400" y="88900"/>
                <a:ext cx="869325" cy="1738650"/>
              </a:xfrm>
              <a:custGeom>
                <a:avLst/>
                <a:gdLst/>
                <a:ahLst/>
                <a:cxnLst/>
                <a:rect l="l" t="t" r="r" b="b"/>
                <a:pathLst>
                  <a:path w="34773" h="69546" fill="none" extrusionOk="0">
                    <a:moveTo>
                      <a:pt x="34773" y="1"/>
                    </a:moveTo>
                    <a:lnTo>
                      <a:pt x="34773" y="11794"/>
                    </a:lnTo>
                    <a:cubicBezTo>
                      <a:pt x="22098" y="11794"/>
                      <a:pt x="11794" y="22098"/>
                      <a:pt x="11794" y="34773"/>
                    </a:cubicBezTo>
                    <a:cubicBezTo>
                      <a:pt x="11794" y="47478"/>
                      <a:pt x="22068" y="57752"/>
                      <a:pt x="34773" y="57752"/>
                    </a:cubicBezTo>
                    <a:lnTo>
                      <a:pt x="34773" y="69546"/>
                    </a:lnTo>
                    <a:cubicBezTo>
                      <a:pt x="15624" y="69546"/>
                      <a:pt x="0" y="53953"/>
                      <a:pt x="0" y="34773"/>
                    </a:cubicBezTo>
                    <a:cubicBezTo>
                      <a:pt x="0" y="15594"/>
                      <a:pt x="15624" y="1"/>
                      <a:pt x="34773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720014" y="1204251"/>
            <a:ext cx="49005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subTitle" idx="1"/>
          </p:nvPr>
        </p:nvSpPr>
        <p:spPr>
          <a:xfrm>
            <a:off x="720000" y="2100676"/>
            <a:ext cx="490050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1"/>
          <p:cNvGrpSpPr/>
          <p:nvPr/>
        </p:nvGrpSpPr>
        <p:grpSpPr>
          <a:xfrm>
            <a:off x="288000" y="7"/>
            <a:ext cx="8099920" cy="4986818"/>
            <a:chOff x="288000" y="7"/>
            <a:chExt cx="8099920" cy="4986818"/>
          </a:xfrm>
        </p:grpSpPr>
        <p:sp>
          <p:nvSpPr>
            <p:cNvPr id="150" name="Google Shape;150;p11"/>
            <p:cNvSpPr/>
            <p:nvPr/>
          </p:nvSpPr>
          <p:spPr>
            <a:xfrm>
              <a:off x="521275" y="3818850"/>
              <a:ext cx="545650" cy="272825"/>
            </a:xfrm>
            <a:custGeom>
              <a:avLst/>
              <a:gdLst/>
              <a:ahLst/>
              <a:cxnLst/>
              <a:rect l="l" t="t" r="r" b="b"/>
              <a:pathLst>
                <a:path w="21826" h="10913" extrusionOk="0">
                  <a:moveTo>
                    <a:pt x="10913" y="0"/>
                  </a:moveTo>
                  <a:cubicBezTo>
                    <a:pt x="4925" y="0"/>
                    <a:pt x="1" y="4864"/>
                    <a:pt x="1" y="10912"/>
                  </a:cubicBezTo>
                  <a:lnTo>
                    <a:pt x="21795" y="10912"/>
                  </a:lnTo>
                  <a:cubicBezTo>
                    <a:pt x="21825" y="4894"/>
                    <a:pt x="16931" y="0"/>
                    <a:pt x="10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288000" y="4238300"/>
              <a:ext cx="749275" cy="748525"/>
            </a:xfrm>
            <a:custGeom>
              <a:avLst/>
              <a:gdLst/>
              <a:ahLst/>
              <a:cxnLst/>
              <a:rect l="l" t="t" r="r" b="b"/>
              <a:pathLst>
                <a:path w="29971" h="29941" fill="none" extrusionOk="0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>
              <a:off x="7042575" y="438950"/>
              <a:ext cx="271300" cy="271325"/>
            </a:xfrm>
            <a:custGeom>
              <a:avLst/>
              <a:gdLst/>
              <a:ahLst/>
              <a:cxnLst/>
              <a:rect l="l" t="t" r="r" b="b"/>
              <a:pathLst>
                <a:path w="10852" h="10853" fill="none" extrusionOk="0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5400000">
              <a:off x="7723553" y="-221421"/>
              <a:ext cx="442938" cy="885795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1"/>
          <p:cNvSpPr txBox="1">
            <a:spLocks noGrp="1"/>
          </p:cNvSpPr>
          <p:nvPr>
            <p:ph type="title" hasCustomPrompt="1"/>
          </p:nvPr>
        </p:nvSpPr>
        <p:spPr>
          <a:xfrm>
            <a:off x="2209050" y="1683000"/>
            <a:ext cx="4725900" cy="11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5" name="Google Shape;155;p11"/>
          <p:cNvSpPr txBox="1">
            <a:spLocks noGrp="1"/>
          </p:cNvSpPr>
          <p:nvPr>
            <p:ph type="subTitle" idx="1"/>
          </p:nvPr>
        </p:nvSpPr>
        <p:spPr>
          <a:xfrm>
            <a:off x="2973300" y="2824500"/>
            <a:ext cx="31974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/>
          <p:nvPr/>
        </p:nvSpPr>
        <p:spPr>
          <a:xfrm>
            <a:off x="-35875" y="-14350"/>
            <a:ext cx="9180000" cy="51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3"/>
          <p:cNvGrpSpPr/>
          <p:nvPr/>
        </p:nvGrpSpPr>
        <p:grpSpPr>
          <a:xfrm>
            <a:off x="0" y="141991"/>
            <a:ext cx="9418713" cy="5001509"/>
            <a:chOff x="0" y="141991"/>
            <a:chExt cx="9418713" cy="5001509"/>
          </a:xfrm>
        </p:grpSpPr>
        <p:sp>
          <p:nvSpPr>
            <p:cNvPr id="160" name="Google Shape;160;p13"/>
            <p:cNvSpPr/>
            <p:nvPr/>
          </p:nvSpPr>
          <p:spPr>
            <a:xfrm rot="5400000">
              <a:off x="783825" y="3837600"/>
              <a:ext cx="522075" cy="2089725"/>
            </a:xfrm>
            <a:custGeom>
              <a:avLst/>
              <a:gdLst/>
              <a:ahLst/>
              <a:cxnLst/>
              <a:rect l="l" t="t" r="r" b="b"/>
              <a:pathLst>
                <a:path w="20883" h="83589" extrusionOk="0">
                  <a:moveTo>
                    <a:pt x="20882" y="1"/>
                  </a:moveTo>
                  <a:cubicBezTo>
                    <a:pt x="9332" y="1"/>
                    <a:pt x="0" y="9362"/>
                    <a:pt x="0" y="20913"/>
                  </a:cubicBezTo>
                  <a:lnTo>
                    <a:pt x="0" y="83588"/>
                  </a:lnTo>
                  <a:lnTo>
                    <a:pt x="20882" y="83588"/>
                  </a:lnTo>
                  <a:lnTo>
                    <a:pt x="20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13"/>
            <p:cNvGrpSpPr/>
            <p:nvPr/>
          </p:nvGrpSpPr>
          <p:grpSpPr>
            <a:xfrm>
              <a:off x="135160" y="4037065"/>
              <a:ext cx="820281" cy="820281"/>
              <a:chOff x="5904250" y="677050"/>
              <a:chExt cx="1208250" cy="1208250"/>
            </a:xfrm>
          </p:grpSpPr>
          <p:sp>
            <p:nvSpPr>
              <p:cNvPr id="162" name="Google Shape;162;p13"/>
              <p:cNvSpPr/>
              <p:nvPr/>
            </p:nvSpPr>
            <p:spPr>
              <a:xfrm>
                <a:off x="5904250" y="677050"/>
                <a:ext cx="1208250" cy="851100"/>
              </a:xfrm>
              <a:custGeom>
                <a:avLst/>
                <a:gdLst/>
                <a:ahLst/>
                <a:cxnLst/>
                <a:rect l="l" t="t" r="r" b="b"/>
                <a:pathLst>
                  <a:path w="48330" h="34044" extrusionOk="0">
                    <a:moveTo>
                      <a:pt x="24165" y="1"/>
                    </a:moveTo>
                    <a:lnTo>
                      <a:pt x="0" y="24165"/>
                    </a:lnTo>
                    <a:lnTo>
                      <a:pt x="9879" y="34044"/>
                    </a:lnTo>
                    <a:lnTo>
                      <a:pt x="38451" y="34044"/>
                    </a:lnTo>
                    <a:lnTo>
                      <a:pt x="48330" y="24165"/>
                    </a:lnTo>
                    <a:lnTo>
                      <a:pt x="241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6151200" y="1528125"/>
                <a:ext cx="714325" cy="357175"/>
              </a:xfrm>
              <a:custGeom>
                <a:avLst/>
                <a:gdLst/>
                <a:ahLst/>
                <a:cxnLst/>
                <a:rect l="l" t="t" r="r" b="b"/>
                <a:pathLst>
                  <a:path w="28573" h="14287" extrusionOk="0">
                    <a:moveTo>
                      <a:pt x="1" y="1"/>
                    </a:moveTo>
                    <a:lnTo>
                      <a:pt x="14287" y="14287"/>
                    </a:lnTo>
                    <a:lnTo>
                      <a:pt x="285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164;p13"/>
            <p:cNvGrpSpPr/>
            <p:nvPr/>
          </p:nvGrpSpPr>
          <p:grpSpPr>
            <a:xfrm>
              <a:off x="7371097" y="4485700"/>
              <a:ext cx="893432" cy="527284"/>
              <a:chOff x="4994072" y="4013425"/>
              <a:chExt cx="893432" cy="527284"/>
            </a:xfrm>
          </p:grpSpPr>
          <p:sp>
            <p:nvSpPr>
              <p:cNvPr id="165" name="Google Shape;165;p13"/>
              <p:cNvSpPr/>
              <p:nvPr/>
            </p:nvSpPr>
            <p:spPr>
              <a:xfrm>
                <a:off x="4994072" y="4198065"/>
                <a:ext cx="66654" cy="66633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3192" extrusionOk="0">
                    <a:moveTo>
                      <a:pt x="1612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58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5317678" y="4198065"/>
                <a:ext cx="66654" cy="66633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3192" extrusionOk="0">
                    <a:moveTo>
                      <a:pt x="1581" y="0"/>
                    </a:moveTo>
                    <a:cubicBezTo>
                      <a:pt x="730" y="0"/>
                      <a:pt x="1" y="730"/>
                      <a:pt x="1" y="158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58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5640658" y="4198065"/>
                <a:ext cx="66633" cy="66633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92" extrusionOk="0">
                    <a:moveTo>
                      <a:pt x="1581" y="0"/>
                    </a:moveTo>
                    <a:cubicBezTo>
                      <a:pt x="699" y="0"/>
                      <a:pt x="0" y="730"/>
                      <a:pt x="0" y="158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58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4994072" y="4474076"/>
                <a:ext cx="66654" cy="66633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3192" extrusionOk="0">
                    <a:moveTo>
                      <a:pt x="1612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612" y="3192"/>
                    </a:cubicBezTo>
                    <a:cubicBezTo>
                      <a:pt x="2463" y="3192"/>
                      <a:pt x="3193" y="2462"/>
                      <a:pt x="3193" y="1611"/>
                    </a:cubicBezTo>
                    <a:cubicBezTo>
                      <a:pt x="3193" y="730"/>
                      <a:pt x="2463" y="0"/>
                      <a:pt x="16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5317678" y="4474076"/>
                <a:ext cx="66654" cy="66633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3192" extrusionOk="0">
                    <a:moveTo>
                      <a:pt x="1581" y="0"/>
                    </a:moveTo>
                    <a:cubicBezTo>
                      <a:pt x="730" y="0"/>
                      <a:pt x="1" y="730"/>
                      <a:pt x="1" y="1611"/>
                    </a:cubicBezTo>
                    <a:cubicBezTo>
                      <a:pt x="1" y="2462"/>
                      <a:pt x="730" y="3192"/>
                      <a:pt x="1581" y="3192"/>
                    </a:cubicBezTo>
                    <a:cubicBezTo>
                      <a:pt x="2463" y="3192"/>
                      <a:pt x="3192" y="2462"/>
                      <a:pt x="3192" y="1611"/>
                    </a:cubicBezTo>
                    <a:cubicBezTo>
                      <a:pt x="3192" y="730"/>
                      <a:pt x="2463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5640658" y="4474076"/>
                <a:ext cx="66633" cy="66633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92" extrusionOk="0">
                    <a:moveTo>
                      <a:pt x="1581" y="0"/>
                    </a:moveTo>
                    <a:cubicBezTo>
                      <a:pt x="699" y="0"/>
                      <a:pt x="0" y="730"/>
                      <a:pt x="0" y="1611"/>
                    </a:cubicBezTo>
                    <a:cubicBezTo>
                      <a:pt x="0" y="2462"/>
                      <a:pt x="699" y="3192"/>
                      <a:pt x="1581" y="3192"/>
                    </a:cubicBezTo>
                    <a:cubicBezTo>
                      <a:pt x="2462" y="3192"/>
                      <a:pt x="3192" y="2462"/>
                      <a:pt x="3192" y="1611"/>
                    </a:cubicBezTo>
                    <a:cubicBezTo>
                      <a:pt x="3192" y="730"/>
                      <a:pt x="2462" y="0"/>
                      <a:pt x="15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5460443" y="4013425"/>
                <a:ext cx="427061" cy="426414"/>
              </a:xfrm>
              <a:custGeom>
                <a:avLst/>
                <a:gdLst/>
                <a:ahLst/>
                <a:cxnLst/>
                <a:rect l="l" t="t" r="r" b="b"/>
                <a:pathLst>
                  <a:path w="20458" h="20427" extrusionOk="0">
                    <a:moveTo>
                      <a:pt x="10214" y="5563"/>
                    </a:moveTo>
                    <a:cubicBezTo>
                      <a:pt x="12767" y="5563"/>
                      <a:pt x="14864" y="7660"/>
                      <a:pt x="14864" y="10213"/>
                    </a:cubicBezTo>
                    <a:cubicBezTo>
                      <a:pt x="14864" y="12766"/>
                      <a:pt x="12767" y="14864"/>
                      <a:pt x="10214" y="14864"/>
                    </a:cubicBezTo>
                    <a:cubicBezTo>
                      <a:pt x="7691" y="14864"/>
                      <a:pt x="5594" y="12766"/>
                      <a:pt x="5594" y="10213"/>
                    </a:cubicBezTo>
                    <a:cubicBezTo>
                      <a:pt x="5594" y="7660"/>
                      <a:pt x="7691" y="5563"/>
                      <a:pt x="10214" y="556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13"/>
                    </a:cubicBezTo>
                    <a:cubicBezTo>
                      <a:pt x="1" y="15867"/>
                      <a:pt x="4560" y="20426"/>
                      <a:pt x="10214" y="20426"/>
                    </a:cubicBezTo>
                    <a:cubicBezTo>
                      <a:pt x="15837" y="20426"/>
                      <a:pt x="20457" y="15867"/>
                      <a:pt x="20457" y="10213"/>
                    </a:cubicBezTo>
                    <a:cubicBezTo>
                      <a:pt x="20457" y="4560"/>
                      <a:pt x="15837" y="0"/>
                      <a:pt x="10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13"/>
            <p:cNvGrpSpPr/>
            <p:nvPr/>
          </p:nvGrpSpPr>
          <p:grpSpPr>
            <a:xfrm>
              <a:off x="8423988" y="141991"/>
              <a:ext cx="994725" cy="1738650"/>
              <a:chOff x="2756000" y="88900"/>
              <a:chExt cx="994725" cy="1738650"/>
            </a:xfrm>
          </p:grpSpPr>
          <p:sp>
            <p:nvSpPr>
              <p:cNvPr id="173" name="Google Shape;173;p13"/>
              <p:cNvSpPr/>
              <p:nvPr/>
            </p:nvSpPr>
            <p:spPr>
              <a:xfrm>
                <a:off x="2756000" y="88900"/>
                <a:ext cx="869350" cy="1738650"/>
              </a:xfrm>
              <a:custGeom>
                <a:avLst/>
                <a:gdLst/>
                <a:ahLst/>
                <a:cxnLst/>
                <a:rect l="l" t="t" r="r" b="b"/>
                <a:pathLst>
                  <a:path w="34774" h="69546" extrusionOk="0">
                    <a:moveTo>
                      <a:pt x="34774" y="1"/>
                    </a:moveTo>
                    <a:cubicBezTo>
                      <a:pt x="15594" y="1"/>
                      <a:pt x="1" y="15594"/>
                      <a:pt x="1" y="34773"/>
                    </a:cubicBezTo>
                    <a:cubicBezTo>
                      <a:pt x="1" y="53953"/>
                      <a:pt x="15624" y="69546"/>
                      <a:pt x="34774" y="69546"/>
                    </a:cubicBezTo>
                    <a:lnTo>
                      <a:pt x="34774" y="57752"/>
                    </a:lnTo>
                    <a:cubicBezTo>
                      <a:pt x="22068" y="57752"/>
                      <a:pt x="11795" y="47418"/>
                      <a:pt x="11795" y="34773"/>
                    </a:cubicBezTo>
                    <a:cubicBezTo>
                      <a:pt x="11795" y="22129"/>
                      <a:pt x="22068" y="11794"/>
                      <a:pt x="34774" y="11794"/>
                    </a:cubicBezTo>
                    <a:lnTo>
                      <a:pt x="34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2881400" y="88900"/>
                <a:ext cx="869325" cy="1738650"/>
              </a:xfrm>
              <a:custGeom>
                <a:avLst/>
                <a:gdLst/>
                <a:ahLst/>
                <a:cxnLst/>
                <a:rect l="l" t="t" r="r" b="b"/>
                <a:pathLst>
                  <a:path w="34773" h="69546" fill="none" extrusionOk="0">
                    <a:moveTo>
                      <a:pt x="34773" y="1"/>
                    </a:moveTo>
                    <a:lnTo>
                      <a:pt x="34773" y="11794"/>
                    </a:lnTo>
                    <a:cubicBezTo>
                      <a:pt x="22098" y="11794"/>
                      <a:pt x="11794" y="22098"/>
                      <a:pt x="11794" y="34773"/>
                    </a:cubicBezTo>
                    <a:cubicBezTo>
                      <a:pt x="11794" y="47478"/>
                      <a:pt x="22068" y="57752"/>
                      <a:pt x="34773" y="57752"/>
                    </a:cubicBezTo>
                    <a:lnTo>
                      <a:pt x="34773" y="69546"/>
                    </a:lnTo>
                    <a:cubicBezTo>
                      <a:pt x="15624" y="69546"/>
                      <a:pt x="0" y="53953"/>
                      <a:pt x="0" y="34773"/>
                    </a:cubicBezTo>
                    <a:cubicBezTo>
                      <a:pt x="0" y="15594"/>
                      <a:pt x="15624" y="1"/>
                      <a:pt x="34773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13"/>
            <p:cNvGrpSpPr/>
            <p:nvPr/>
          </p:nvGrpSpPr>
          <p:grpSpPr>
            <a:xfrm rot="5400000">
              <a:off x="-163202" y="515834"/>
              <a:ext cx="1010248" cy="413533"/>
              <a:chOff x="5337014" y="2230182"/>
              <a:chExt cx="913425" cy="373900"/>
            </a:xfrm>
          </p:grpSpPr>
          <p:sp>
            <p:nvSpPr>
              <p:cNvPr id="176" name="Google Shape;176;p13"/>
              <p:cNvSpPr/>
              <p:nvPr/>
            </p:nvSpPr>
            <p:spPr>
              <a:xfrm>
                <a:off x="5337014" y="2230182"/>
                <a:ext cx="374650" cy="373900"/>
              </a:xfrm>
              <a:custGeom>
                <a:avLst/>
                <a:gdLst/>
                <a:ahLst/>
                <a:cxnLst/>
                <a:rect l="l" t="t" r="r" b="b"/>
                <a:pathLst>
                  <a:path w="14986" h="14956" extrusionOk="0">
                    <a:moveTo>
                      <a:pt x="6141" y="1"/>
                    </a:moveTo>
                    <a:lnTo>
                      <a:pt x="6141" y="4225"/>
                    </a:lnTo>
                    <a:lnTo>
                      <a:pt x="3162" y="1247"/>
                    </a:lnTo>
                    <a:lnTo>
                      <a:pt x="1217" y="3162"/>
                    </a:lnTo>
                    <a:lnTo>
                      <a:pt x="4226" y="6110"/>
                    </a:lnTo>
                    <a:lnTo>
                      <a:pt x="1" y="6110"/>
                    </a:lnTo>
                    <a:lnTo>
                      <a:pt x="1" y="8846"/>
                    </a:lnTo>
                    <a:lnTo>
                      <a:pt x="4226" y="8846"/>
                    </a:lnTo>
                    <a:lnTo>
                      <a:pt x="1217" y="11824"/>
                    </a:lnTo>
                    <a:lnTo>
                      <a:pt x="3162" y="13739"/>
                    </a:lnTo>
                    <a:lnTo>
                      <a:pt x="6141" y="10791"/>
                    </a:lnTo>
                    <a:lnTo>
                      <a:pt x="6141" y="14955"/>
                    </a:lnTo>
                    <a:lnTo>
                      <a:pt x="8876" y="14955"/>
                    </a:lnTo>
                    <a:lnTo>
                      <a:pt x="8876" y="10791"/>
                    </a:lnTo>
                    <a:lnTo>
                      <a:pt x="11825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6" y="8846"/>
                    </a:lnTo>
                    <a:lnTo>
                      <a:pt x="14986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5" y="1247"/>
                    </a:lnTo>
                    <a:lnTo>
                      <a:pt x="8876" y="4225"/>
                    </a:lnTo>
                    <a:lnTo>
                      <a:pt x="88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5875789" y="2230182"/>
                <a:ext cx="374650" cy="373900"/>
              </a:xfrm>
              <a:custGeom>
                <a:avLst/>
                <a:gdLst/>
                <a:ahLst/>
                <a:cxnLst/>
                <a:rect l="l" t="t" r="r" b="b"/>
                <a:pathLst>
                  <a:path w="14986" h="14956" extrusionOk="0">
                    <a:moveTo>
                      <a:pt x="6110" y="1"/>
                    </a:moveTo>
                    <a:lnTo>
                      <a:pt x="6110" y="4225"/>
                    </a:lnTo>
                    <a:lnTo>
                      <a:pt x="3161" y="1247"/>
                    </a:lnTo>
                    <a:lnTo>
                      <a:pt x="1216" y="3162"/>
                    </a:lnTo>
                    <a:lnTo>
                      <a:pt x="4195" y="6110"/>
                    </a:lnTo>
                    <a:lnTo>
                      <a:pt x="0" y="6110"/>
                    </a:lnTo>
                    <a:lnTo>
                      <a:pt x="0" y="8846"/>
                    </a:lnTo>
                    <a:lnTo>
                      <a:pt x="4195" y="8846"/>
                    </a:lnTo>
                    <a:lnTo>
                      <a:pt x="1216" y="11824"/>
                    </a:lnTo>
                    <a:lnTo>
                      <a:pt x="3161" y="13739"/>
                    </a:lnTo>
                    <a:lnTo>
                      <a:pt x="6110" y="10791"/>
                    </a:lnTo>
                    <a:lnTo>
                      <a:pt x="6110" y="14955"/>
                    </a:lnTo>
                    <a:lnTo>
                      <a:pt x="8845" y="14955"/>
                    </a:lnTo>
                    <a:lnTo>
                      <a:pt x="8845" y="10791"/>
                    </a:lnTo>
                    <a:lnTo>
                      <a:pt x="11824" y="13739"/>
                    </a:lnTo>
                    <a:lnTo>
                      <a:pt x="13770" y="11824"/>
                    </a:lnTo>
                    <a:lnTo>
                      <a:pt x="10791" y="8846"/>
                    </a:lnTo>
                    <a:lnTo>
                      <a:pt x="14985" y="8846"/>
                    </a:lnTo>
                    <a:lnTo>
                      <a:pt x="14985" y="6110"/>
                    </a:lnTo>
                    <a:lnTo>
                      <a:pt x="10791" y="6110"/>
                    </a:lnTo>
                    <a:lnTo>
                      <a:pt x="13770" y="3162"/>
                    </a:lnTo>
                    <a:lnTo>
                      <a:pt x="11824" y="1247"/>
                    </a:lnTo>
                    <a:lnTo>
                      <a:pt x="8845" y="4225"/>
                    </a:lnTo>
                    <a:lnTo>
                      <a:pt x="88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8" name="Google Shape;178;p13"/>
          <p:cNvSpPr txBox="1">
            <a:spLocks noGrp="1"/>
          </p:cNvSpPr>
          <p:nvPr>
            <p:ph type="title"/>
          </p:nvPr>
        </p:nvSpPr>
        <p:spPr>
          <a:xfrm>
            <a:off x="1922971" y="1729813"/>
            <a:ext cx="24228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" hasCustomPrompt="1"/>
          </p:nvPr>
        </p:nvSpPr>
        <p:spPr>
          <a:xfrm>
            <a:off x="879490" y="1729813"/>
            <a:ext cx="96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"/>
          </p:nvPr>
        </p:nvSpPr>
        <p:spPr>
          <a:xfrm>
            <a:off x="1922971" y="2038117"/>
            <a:ext cx="24228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3"/>
          </p:nvPr>
        </p:nvSpPr>
        <p:spPr>
          <a:xfrm>
            <a:off x="5841720" y="1729813"/>
            <a:ext cx="24228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4" hasCustomPrompt="1"/>
          </p:nvPr>
        </p:nvSpPr>
        <p:spPr>
          <a:xfrm>
            <a:off x="4798309" y="1729813"/>
            <a:ext cx="96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5"/>
          </p:nvPr>
        </p:nvSpPr>
        <p:spPr>
          <a:xfrm>
            <a:off x="5841720" y="2038110"/>
            <a:ext cx="24228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6"/>
          </p:nvPr>
        </p:nvSpPr>
        <p:spPr>
          <a:xfrm>
            <a:off x="1922971" y="3095085"/>
            <a:ext cx="24228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7" hasCustomPrompt="1"/>
          </p:nvPr>
        </p:nvSpPr>
        <p:spPr>
          <a:xfrm>
            <a:off x="879490" y="3094915"/>
            <a:ext cx="967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8"/>
          </p:nvPr>
        </p:nvSpPr>
        <p:spPr>
          <a:xfrm>
            <a:off x="1922971" y="3403388"/>
            <a:ext cx="24228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9"/>
          </p:nvPr>
        </p:nvSpPr>
        <p:spPr>
          <a:xfrm>
            <a:off x="5841720" y="3095085"/>
            <a:ext cx="24228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98309" y="3094914"/>
            <a:ext cx="967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4"/>
          </p:nvPr>
        </p:nvSpPr>
        <p:spPr>
          <a:xfrm>
            <a:off x="5841720" y="3403388"/>
            <a:ext cx="24228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15"/>
          </p:nvPr>
        </p:nvSpPr>
        <p:spPr>
          <a:xfrm>
            <a:off x="720000" y="496318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6"/>
          <p:cNvGrpSpPr/>
          <p:nvPr/>
        </p:nvGrpSpPr>
        <p:grpSpPr>
          <a:xfrm>
            <a:off x="-2" y="7"/>
            <a:ext cx="8940321" cy="5547668"/>
            <a:chOff x="-2" y="7"/>
            <a:chExt cx="8940321" cy="5547668"/>
          </a:xfrm>
        </p:grpSpPr>
        <p:sp>
          <p:nvSpPr>
            <p:cNvPr id="237" name="Google Shape;237;p16"/>
            <p:cNvSpPr/>
            <p:nvPr/>
          </p:nvSpPr>
          <p:spPr>
            <a:xfrm flipH="1">
              <a:off x="6419050" y="4568875"/>
              <a:ext cx="545650" cy="272825"/>
            </a:xfrm>
            <a:custGeom>
              <a:avLst/>
              <a:gdLst/>
              <a:ahLst/>
              <a:cxnLst/>
              <a:rect l="l" t="t" r="r" b="b"/>
              <a:pathLst>
                <a:path w="21826" h="10913" extrusionOk="0">
                  <a:moveTo>
                    <a:pt x="10913" y="0"/>
                  </a:moveTo>
                  <a:cubicBezTo>
                    <a:pt x="4925" y="0"/>
                    <a:pt x="1" y="4864"/>
                    <a:pt x="1" y="10912"/>
                  </a:cubicBezTo>
                  <a:lnTo>
                    <a:pt x="21795" y="10912"/>
                  </a:lnTo>
                  <a:cubicBezTo>
                    <a:pt x="21825" y="4894"/>
                    <a:pt x="16931" y="0"/>
                    <a:pt x="10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 flipH="1">
              <a:off x="5347800" y="4799150"/>
              <a:ext cx="749275" cy="748525"/>
            </a:xfrm>
            <a:custGeom>
              <a:avLst/>
              <a:gdLst/>
              <a:ahLst/>
              <a:cxnLst/>
              <a:rect l="l" t="t" r="r" b="b"/>
              <a:pathLst>
                <a:path w="29971" h="29941" fill="none" extrusionOk="0">
                  <a:moveTo>
                    <a:pt x="29971" y="12250"/>
                  </a:moveTo>
                  <a:lnTo>
                    <a:pt x="21581" y="12250"/>
                  </a:lnTo>
                  <a:lnTo>
                    <a:pt x="27509" y="6323"/>
                  </a:lnTo>
                  <a:lnTo>
                    <a:pt x="23679" y="2493"/>
                  </a:lnTo>
                  <a:lnTo>
                    <a:pt x="17691" y="8420"/>
                  </a:lnTo>
                  <a:lnTo>
                    <a:pt x="17691" y="1"/>
                  </a:lnTo>
                  <a:lnTo>
                    <a:pt x="12280" y="1"/>
                  </a:lnTo>
                  <a:lnTo>
                    <a:pt x="12280" y="8420"/>
                  </a:lnTo>
                  <a:lnTo>
                    <a:pt x="6353" y="2493"/>
                  </a:lnTo>
                  <a:lnTo>
                    <a:pt x="2462" y="6323"/>
                  </a:lnTo>
                  <a:lnTo>
                    <a:pt x="8390" y="12250"/>
                  </a:lnTo>
                  <a:lnTo>
                    <a:pt x="0" y="12250"/>
                  </a:lnTo>
                  <a:lnTo>
                    <a:pt x="0" y="17721"/>
                  </a:lnTo>
                  <a:lnTo>
                    <a:pt x="8390" y="17721"/>
                  </a:lnTo>
                  <a:lnTo>
                    <a:pt x="2462" y="23648"/>
                  </a:lnTo>
                  <a:lnTo>
                    <a:pt x="6353" y="27509"/>
                  </a:lnTo>
                  <a:lnTo>
                    <a:pt x="12280" y="21582"/>
                  </a:lnTo>
                  <a:lnTo>
                    <a:pt x="12280" y="29940"/>
                  </a:lnTo>
                  <a:lnTo>
                    <a:pt x="17691" y="29940"/>
                  </a:lnTo>
                  <a:lnTo>
                    <a:pt x="17691" y="21582"/>
                  </a:lnTo>
                  <a:lnTo>
                    <a:pt x="23679" y="27509"/>
                  </a:lnTo>
                  <a:lnTo>
                    <a:pt x="27509" y="23648"/>
                  </a:lnTo>
                  <a:lnTo>
                    <a:pt x="21581" y="17721"/>
                  </a:lnTo>
                  <a:lnTo>
                    <a:pt x="29971" y="1772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 flipH="1">
              <a:off x="7594975" y="438950"/>
              <a:ext cx="271300" cy="271325"/>
            </a:xfrm>
            <a:custGeom>
              <a:avLst/>
              <a:gdLst/>
              <a:ahLst/>
              <a:cxnLst/>
              <a:rect l="l" t="t" r="r" b="b"/>
              <a:pathLst>
                <a:path w="10852" h="10853" fill="none" extrusionOk="0">
                  <a:moveTo>
                    <a:pt x="10852" y="5411"/>
                  </a:moveTo>
                  <a:cubicBezTo>
                    <a:pt x="10852" y="8420"/>
                    <a:pt x="8420" y="10852"/>
                    <a:pt x="5441" y="10852"/>
                  </a:cubicBezTo>
                  <a:cubicBezTo>
                    <a:pt x="2432" y="10852"/>
                    <a:pt x="0" y="8420"/>
                    <a:pt x="0" y="5411"/>
                  </a:cubicBezTo>
                  <a:cubicBezTo>
                    <a:pt x="0" y="2432"/>
                    <a:pt x="2432" y="1"/>
                    <a:pt x="5441" y="1"/>
                  </a:cubicBezTo>
                  <a:cubicBezTo>
                    <a:pt x="8420" y="1"/>
                    <a:pt x="10852" y="2432"/>
                    <a:pt x="10852" y="541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 rot="5400000">
              <a:off x="8275953" y="-221421"/>
              <a:ext cx="442938" cy="885795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16"/>
            <p:cNvGrpSpPr/>
            <p:nvPr/>
          </p:nvGrpSpPr>
          <p:grpSpPr>
            <a:xfrm>
              <a:off x="4927586" y="33650"/>
              <a:ext cx="420225" cy="409303"/>
              <a:chOff x="6318400" y="3461300"/>
              <a:chExt cx="379950" cy="370075"/>
            </a:xfrm>
          </p:grpSpPr>
          <p:sp>
            <p:nvSpPr>
              <p:cNvPr id="242" name="Google Shape;242;p16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16"/>
            <p:cNvGrpSpPr/>
            <p:nvPr/>
          </p:nvGrpSpPr>
          <p:grpSpPr>
            <a:xfrm flipH="1">
              <a:off x="-2" y="2316117"/>
              <a:ext cx="1627769" cy="2669095"/>
              <a:chOff x="5844388" y="2025850"/>
              <a:chExt cx="1471762" cy="2413287"/>
            </a:xfrm>
          </p:grpSpPr>
          <p:grpSp>
            <p:nvGrpSpPr>
              <p:cNvPr id="252" name="Google Shape;252;p16"/>
              <p:cNvGrpSpPr/>
              <p:nvPr/>
            </p:nvGrpSpPr>
            <p:grpSpPr>
              <a:xfrm>
                <a:off x="6737850" y="2025850"/>
                <a:ext cx="578300" cy="2019825"/>
                <a:chOff x="6737850" y="2025850"/>
                <a:chExt cx="578300" cy="2019825"/>
              </a:xfrm>
            </p:grpSpPr>
            <p:sp>
              <p:nvSpPr>
                <p:cNvPr id="253" name="Google Shape;253;p16"/>
                <p:cNvSpPr/>
                <p:nvPr/>
              </p:nvSpPr>
              <p:spPr>
                <a:xfrm>
                  <a:off x="6737850" y="2402000"/>
                  <a:ext cx="578300" cy="2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10032" extrusionOk="0">
                      <a:moveTo>
                        <a:pt x="9271" y="1"/>
                      </a:moveTo>
                      <a:lnTo>
                        <a:pt x="0" y="10031"/>
                      </a:lnTo>
                      <a:lnTo>
                        <a:pt x="23132" y="10031"/>
                      </a:lnTo>
                      <a:lnTo>
                        <a:pt x="231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6"/>
                <p:cNvSpPr/>
                <p:nvPr/>
              </p:nvSpPr>
              <p:spPr>
                <a:xfrm>
                  <a:off x="6969625" y="2025850"/>
                  <a:ext cx="346525" cy="37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1" h="15047" extrusionOk="0">
                      <a:moveTo>
                        <a:pt x="13861" y="1"/>
                      </a:moveTo>
                      <a:lnTo>
                        <a:pt x="0" y="15047"/>
                      </a:lnTo>
                      <a:lnTo>
                        <a:pt x="13861" y="15047"/>
                      </a:lnTo>
                      <a:lnTo>
                        <a:pt x="138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16"/>
                <p:cNvSpPr/>
                <p:nvPr/>
              </p:nvSpPr>
              <p:spPr>
                <a:xfrm>
                  <a:off x="6737850" y="2721925"/>
                  <a:ext cx="578300" cy="6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25077" extrusionOk="0">
                      <a:moveTo>
                        <a:pt x="23132" y="0"/>
                      </a:moveTo>
                      <a:lnTo>
                        <a:pt x="0" y="25077"/>
                      </a:lnTo>
                      <a:lnTo>
                        <a:pt x="23132" y="2507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16"/>
                <p:cNvSpPr/>
                <p:nvPr/>
              </p:nvSpPr>
              <p:spPr>
                <a:xfrm>
                  <a:off x="6737850" y="3417225"/>
                  <a:ext cx="578300" cy="6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25138" extrusionOk="0">
                      <a:moveTo>
                        <a:pt x="23132" y="0"/>
                      </a:moveTo>
                      <a:lnTo>
                        <a:pt x="0" y="25137"/>
                      </a:lnTo>
                      <a:lnTo>
                        <a:pt x="23132" y="25137"/>
                      </a:lnTo>
                      <a:lnTo>
                        <a:pt x="2313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7" name="Google Shape;257;p16"/>
              <p:cNvSpPr/>
              <p:nvPr/>
            </p:nvSpPr>
            <p:spPr>
              <a:xfrm rot="10800000" flipH="1">
                <a:off x="5844388" y="3927712"/>
                <a:ext cx="510675" cy="511425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457" extrusionOk="0">
                    <a:moveTo>
                      <a:pt x="10214" y="5593"/>
                    </a:moveTo>
                    <a:cubicBezTo>
                      <a:pt x="12767" y="5593"/>
                      <a:pt x="14864" y="7690"/>
                      <a:pt x="14864" y="10244"/>
                    </a:cubicBezTo>
                    <a:cubicBezTo>
                      <a:pt x="14864" y="12766"/>
                      <a:pt x="12797" y="14864"/>
                      <a:pt x="10214" y="14864"/>
                    </a:cubicBezTo>
                    <a:cubicBezTo>
                      <a:pt x="7661" y="14864"/>
                      <a:pt x="5594" y="12766"/>
                      <a:pt x="5594" y="10244"/>
                    </a:cubicBezTo>
                    <a:cubicBezTo>
                      <a:pt x="5594" y="7690"/>
                      <a:pt x="7661" y="5593"/>
                      <a:pt x="10214" y="5593"/>
                    </a:cubicBezTo>
                    <a:close/>
                    <a:moveTo>
                      <a:pt x="10214" y="0"/>
                    </a:moveTo>
                    <a:cubicBezTo>
                      <a:pt x="4591" y="0"/>
                      <a:pt x="1" y="4560"/>
                      <a:pt x="1" y="10244"/>
                    </a:cubicBezTo>
                    <a:cubicBezTo>
                      <a:pt x="1" y="15897"/>
                      <a:pt x="4560" y="20457"/>
                      <a:pt x="10214" y="20457"/>
                    </a:cubicBezTo>
                    <a:cubicBezTo>
                      <a:pt x="15837" y="20457"/>
                      <a:pt x="20427" y="15897"/>
                      <a:pt x="20427" y="10244"/>
                    </a:cubicBezTo>
                    <a:cubicBezTo>
                      <a:pt x="20427" y="4560"/>
                      <a:pt x="15867" y="0"/>
                      <a:pt x="10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8" name="Google Shape;258;p16"/>
          <p:cNvSpPr txBox="1">
            <a:spLocks noGrp="1"/>
          </p:cNvSpPr>
          <p:nvPr>
            <p:ph type="title"/>
          </p:nvPr>
        </p:nvSpPr>
        <p:spPr>
          <a:xfrm>
            <a:off x="2652000" y="2316125"/>
            <a:ext cx="38400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title" idx="2" hasCustomPrompt="1"/>
          </p:nvPr>
        </p:nvSpPr>
        <p:spPr>
          <a:xfrm>
            <a:off x="4078650" y="1550077"/>
            <a:ext cx="9867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1"/>
          </p:nvPr>
        </p:nvSpPr>
        <p:spPr>
          <a:xfrm>
            <a:off x="3008250" y="2979925"/>
            <a:ext cx="3127500" cy="61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>
            <a:spLocks noGrp="1"/>
          </p:cNvSpPr>
          <p:nvPr>
            <p:ph type="title"/>
          </p:nvPr>
        </p:nvSpPr>
        <p:spPr>
          <a:xfrm>
            <a:off x="1136149" y="1448442"/>
            <a:ext cx="2845800" cy="1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8"/>
          <p:cNvSpPr txBox="1">
            <a:spLocks noGrp="1"/>
          </p:cNvSpPr>
          <p:nvPr>
            <p:ph type="subTitle" idx="1"/>
          </p:nvPr>
        </p:nvSpPr>
        <p:spPr>
          <a:xfrm>
            <a:off x="1136149" y="2608150"/>
            <a:ext cx="2845800" cy="1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18"/>
          <p:cNvGrpSpPr/>
          <p:nvPr/>
        </p:nvGrpSpPr>
        <p:grpSpPr>
          <a:xfrm>
            <a:off x="-268056" y="141991"/>
            <a:ext cx="9418713" cy="5001509"/>
            <a:chOff x="-268056" y="141991"/>
            <a:chExt cx="9418713" cy="5001509"/>
          </a:xfrm>
        </p:grpSpPr>
        <p:grpSp>
          <p:nvGrpSpPr>
            <p:cNvPr id="283" name="Google Shape;283;p18"/>
            <p:cNvGrpSpPr/>
            <p:nvPr/>
          </p:nvGrpSpPr>
          <p:grpSpPr>
            <a:xfrm>
              <a:off x="-268056" y="141991"/>
              <a:ext cx="9418713" cy="5001509"/>
              <a:chOff x="-268056" y="141991"/>
              <a:chExt cx="9418713" cy="5001509"/>
            </a:xfrm>
          </p:grpSpPr>
          <p:sp>
            <p:nvSpPr>
              <p:cNvPr id="284" name="Google Shape;284;p18"/>
              <p:cNvSpPr/>
              <p:nvPr/>
            </p:nvSpPr>
            <p:spPr>
              <a:xfrm rot="-5400000" flipH="1">
                <a:off x="7844756" y="3837600"/>
                <a:ext cx="522075" cy="2089725"/>
              </a:xfrm>
              <a:custGeom>
                <a:avLst/>
                <a:gdLst/>
                <a:ahLst/>
                <a:cxnLst/>
                <a:rect l="l" t="t" r="r" b="b"/>
                <a:pathLst>
                  <a:path w="20883" h="83589" extrusionOk="0">
                    <a:moveTo>
                      <a:pt x="20882" y="1"/>
                    </a:moveTo>
                    <a:cubicBezTo>
                      <a:pt x="9332" y="1"/>
                      <a:pt x="0" y="9362"/>
                      <a:pt x="0" y="20913"/>
                    </a:cubicBezTo>
                    <a:lnTo>
                      <a:pt x="0" y="83588"/>
                    </a:lnTo>
                    <a:lnTo>
                      <a:pt x="20882" y="83588"/>
                    </a:lnTo>
                    <a:lnTo>
                      <a:pt x="208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5" name="Google Shape;285;p18"/>
              <p:cNvGrpSpPr/>
              <p:nvPr/>
            </p:nvGrpSpPr>
            <p:grpSpPr>
              <a:xfrm flipH="1">
                <a:off x="8195215" y="4037065"/>
                <a:ext cx="820281" cy="820281"/>
                <a:chOff x="5904250" y="677050"/>
                <a:chExt cx="1208250" cy="1208250"/>
              </a:xfrm>
            </p:grpSpPr>
            <p:sp>
              <p:nvSpPr>
                <p:cNvPr id="286" name="Google Shape;286;p18"/>
                <p:cNvSpPr/>
                <p:nvPr/>
              </p:nvSpPr>
              <p:spPr>
                <a:xfrm>
                  <a:off x="5904250" y="677050"/>
                  <a:ext cx="1208250" cy="85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30" h="34044" extrusionOk="0">
                      <a:moveTo>
                        <a:pt x="24165" y="1"/>
                      </a:moveTo>
                      <a:lnTo>
                        <a:pt x="0" y="24165"/>
                      </a:lnTo>
                      <a:lnTo>
                        <a:pt x="9879" y="34044"/>
                      </a:lnTo>
                      <a:lnTo>
                        <a:pt x="38451" y="34044"/>
                      </a:lnTo>
                      <a:lnTo>
                        <a:pt x="48330" y="24165"/>
                      </a:lnTo>
                      <a:lnTo>
                        <a:pt x="2416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18"/>
                <p:cNvSpPr/>
                <p:nvPr/>
              </p:nvSpPr>
              <p:spPr>
                <a:xfrm>
                  <a:off x="6151200" y="1528125"/>
                  <a:ext cx="714325" cy="35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3" h="14287" extrusionOk="0">
                      <a:moveTo>
                        <a:pt x="1" y="1"/>
                      </a:moveTo>
                      <a:lnTo>
                        <a:pt x="14287" y="14287"/>
                      </a:lnTo>
                      <a:lnTo>
                        <a:pt x="285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288;p18"/>
              <p:cNvGrpSpPr/>
              <p:nvPr/>
            </p:nvGrpSpPr>
            <p:grpSpPr>
              <a:xfrm flipH="1">
                <a:off x="87127" y="141991"/>
                <a:ext cx="893432" cy="527284"/>
                <a:chOff x="4994072" y="4013425"/>
                <a:chExt cx="893432" cy="527284"/>
              </a:xfrm>
            </p:grpSpPr>
            <p:sp>
              <p:nvSpPr>
                <p:cNvPr id="289" name="Google Shape;289;p18"/>
                <p:cNvSpPr/>
                <p:nvPr/>
              </p:nvSpPr>
              <p:spPr>
                <a:xfrm>
                  <a:off x="4994072" y="4198065"/>
                  <a:ext cx="66654" cy="6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2" extrusionOk="0">
                      <a:moveTo>
                        <a:pt x="1612" y="0"/>
                      </a:moveTo>
                      <a:cubicBezTo>
                        <a:pt x="730" y="0"/>
                        <a:pt x="1" y="730"/>
                        <a:pt x="1" y="1581"/>
                      </a:cubicBezTo>
                      <a:cubicBezTo>
                        <a:pt x="1" y="2462"/>
                        <a:pt x="730" y="3192"/>
                        <a:pt x="1612" y="3192"/>
                      </a:cubicBezTo>
                      <a:cubicBezTo>
                        <a:pt x="2463" y="3192"/>
                        <a:pt x="3193" y="2462"/>
                        <a:pt x="3193" y="1581"/>
                      </a:cubicBezTo>
                      <a:cubicBezTo>
                        <a:pt x="3193" y="730"/>
                        <a:pt x="2463" y="0"/>
                        <a:pt x="16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18"/>
                <p:cNvSpPr/>
                <p:nvPr/>
              </p:nvSpPr>
              <p:spPr>
                <a:xfrm>
                  <a:off x="5317678" y="4198065"/>
                  <a:ext cx="66654" cy="6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2" extrusionOk="0">
                      <a:moveTo>
                        <a:pt x="1581" y="0"/>
                      </a:moveTo>
                      <a:cubicBezTo>
                        <a:pt x="730" y="0"/>
                        <a:pt x="1" y="730"/>
                        <a:pt x="1" y="1581"/>
                      </a:cubicBezTo>
                      <a:cubicBezTo>
                        <a:pt x="1" y="2462"/>
                        <a:pt x="730" y="3192"/>
                        <a:pt x="1581" y="3192"/>
                      </a:cubicBezTo>
                      <a:cubicBezTo>
                        <a:pt x="2463" y="3192"/>
                        <a:pt x="3192" y="2462"/>
                        <a:pt x="3192" y="1581"/>
                      </a:cubicBezTo>
                      <a:cubicBezTo>
                        <a:pt x="3192" y="730"/>
                        <a:pt x="2463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18"/>
                <p:cNvSpPr/>
                <p:nvPr/>
              </p:nvSpPr>
              <p:spPr>
                <a:xfrm>
                  <a:off x="5640658" y="4198065"/>
                  <a:ext cx="66633" cy="6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3192" extrusionOk="0">
                      <a:moveTo>
                        <a:pt x="1581" y="0"/>
                      </a:moveTo>
                      <a:cubicBezTo>
                        <a:pt x="699" y="0"/>
                        <a:pt x="0" y="730"/>
                        <a:pt x="0" y="1581"/>
                      </a:cubicBezTo>
                      <a:cubicBezTo>
                        <a:pt x="0" y="2462"/>
                        <a:pt x="699" y="3192"/>
                        <a:pt x="1581" y="3192"/>
                      </a:cubicBezTo>
                      <a:cubicBezTo>
                        <a:pt x="2462" y="3192"/>
                        <a:pt x="3192" y="2462"/>
                        <a:pt x="3192" y="1581"/>
                      </a:cubicBezTo>
                      <a:cubicBezTo>
                        <a:pt x="3192" y="730"/>
                        <a:pt x="2462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18"/>
                <p:cNvSpPr/>
                <p:nvPr/>
              </p:nvSpPr>
              <p:spPr>
                <a:xfrm>
                  <a:off x="4994072" y="4474076"/>
                  <a:ext cx="66654" cy="6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2" extrusionOk="0">
                      <a:moveTo>
                        <a:pt x="1612" y="0"/>
                      </a:moveTo>
                      <a:cubicBezTo>
                        <a:pt x="730" y="0"/>
                        <a:pt x="1" y="730"/>
                        <a:pt x="1" y="1611"/>
                      </a:cubicBezTo>
                      <a:cubicBezTo>
                        <a:pt x="1" y="2462"/>
                        <a:pt x="730" y="3192"/>
                        <a:pt x="1612" y="3192"/>
                      </a:cubicBezTo>
                      <a:cubicBezTo>
                        <a:pt x="2463" y="3192"/>
                        <a:pt x="3193" y="2462"/>
                        <a:pt x="3193" y="1611"/>
                      </a:cubicBezTo>
                      <a:cubicBezTo>
                        <a:pt x="3193" y="730"/>
                        <a:pt x="2463" y="0"/>
                        <a:pt x="16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18"/>
                <p:cNvSpPr/>
                <p:nvPr/>
              </p:nvSpPr>
              <p:spPr>
                <a:xfrm>
                  <a:off x="5317678" y="4474076"/>
                  <a:ext cx="66654" cy="6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2" extrusionOk="0">
                      <a:moveTo>
                        <a:pt x="1581" y="0"/>
                      </a:moveTo>
                      <a:cubicBezTo>
                        <a:pt x="730" y="0"/>
                        <a:pt x="1" y="730"/>
                        <a:pt x="1" y="1611"/>
                      </a:cubicBezTo>
                      <a:cubicBezTo>
                        <a:pt x="1" y="2462"/>
                        <a:pt x="730" y="3192"/>
                        <a:pt x="1581" y="3192"/>
                      </a:cubicBezTo>
                      <a:cubicBezTo>
                        <a:pt x="2463" y="3192"/>
                        <a:pt x="3192" y="2462"/>
                        <a:pt x="3192" y="1611"/>
                      </a:cubicBezTo>
                      <a:cubicBezTo>
                        <a:pt x="3192" y="730"/>
                        <a:pt x="2463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18"/>
                <p:cNvSpPr/>
                <p:nvPr/>
              </p:nvSpPr>
              <p:spPr>
                <a:xfrm>
                  <a:off x="5640658" y="4474076"/>
                  <a:ext cx="66633" cy="6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3192" extrusionOk="0">
                      <a:moveTo>
                        <a:pt x="1581" y="0"/>
                      </a:moveTo>
                      <a:cubicBezTo>
                        <a:pt x="699" y="0"/>
                        <a:pt x="0" y="730"/>
                        <a:pt x="0" y="1611"/>
                      </a:cubicBezTo>
                      <a:cubicBezTo>
                        <a:pt x="0" y="2462"/>
                        <a:pt x="699" y="3192"/>
                        <a:pt x="1581" y="3192"/>
                      </a:cubicBezTo>
                      <a:cubicBezTo>
                        <a:pt x="2462" y="3192"/>
                        <a:pt x="3192" y="2462"/>
                        <a:pt x="3192" y="1611"/>
                      </a:cubicBezTo>
                      <a:cubicBezTo>
                        <a:pt x="3192" y="730"/>
                        <a:pt x="2462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18"/>
                <p:cNvSpPr/>
                <p:nvPr/>
              </p:nvSpPr>
              <p:spPr>
                <a:xfrm>
                  <a:off x="5460443" y="4013425"/>
                  <a:ext cx="427061" cy="42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58" h="20427" extrusionOk="0">
                      <a:moveTo>
                        <a:pt x="10214" y="5563"/>
                      </a:moveTo>
                      <a:cubicBezTo>
                        <a:pt x="12767" y="5563"/>
                        <a:pt x="14864" y="7660"/>
                        <a:pt x="14864" y="10213"/>
                      </a:cubicBezTo>
                      <a:cubicBezTo>
                        <a:pt x="14864" y="12766"/>
                        <a:pt x="12767" y="14864"/>
                        <a:pt x="10214" y="14864"/>
                      </a:cubicBezTo>
                      <a:cubicBezTo>
                        <a:pt x="7691" y="14864"/>
                        <a:pt x="5594" y="12766"/>
                        <a:pt x="5594" y="10213"/>
                      </a:cubicBezTo>
                      <a:cubicBezTo>
                        <a:pt x="5594" y="7660"/>
                        <a:pt x="7691" y="5563"/>
                        <a:pt x="10214" y="5563"/>
                      </a:cubicBezTo>
                      <a:close/>
                      <a:moveTo>
                        <a:pt x="10214" y="0"/>
                      </a:moveTo>
                      <a:cubicBezTo>
                        <a:pt x="4591" y="0"/>
                        <a:pt x="1" y="4560"/>
                        <a:pt x="1" y="10213"/>
                      </a:cubicBezTo>
                      <a:cubicBezTo>
                        <a:pt x="1" y="15867"/>
                        <a:pt x="4560" y="20426"/>
                        <a:pt x="10214" y="20426"/>
                      </a:cubicBezTo>
                      <a:cubicBezTo>
                        <a:pt x="15837" y="20426"/>
                        <a:pt x="20457" y="15867"/>
                        <a:pt x="20457" y="10213"/>
                      </a:cubicBezTo>
                      <a:cubicBezTo>
                        <a:pt x="20457" y="4560"/>
                        <a:pt x="15837" y="0"/>
                        <a:pt x="102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296;p18"/>
              <p:cNvGrpSpPr/>
              <p:nvPr/>
            </p:nvGrpSpPr>
            <p:grpSpPr>
              <a:xfrm rot="10800000">
                <a:off x="-268056" y="3274334"/>
                <a:ext cx="994725" cy="1738650"/>
                <a:chOff x="2756000" y="88900"/>
                <a:chExt cx="994725" cy="1738650"/>
              </a:xfrm>
            </p:grpSpPr>
            <p:sp>
              <p:nvSpPr>
                <p:cNvPr id="297" name="Google Shape;297;p18"/>
                <p:cNvSpPr/>
                <p:nvPr/>
              </p:nvSpPr>
              <p:spPr>
                <a:xfrm>
                  <a:off x="2756000" y="88900"/>
                  <a:ext cx="869350" cy="17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74" h="69546" extrusionOk="0">
                      <a:moveTo>
                        <a:pt x="34774" y="1"/>
                      </a:moveTo>
                      <a:cubicBezTo>
                        <a:pt x="15594" y="1"/>
                        <a:pt x="1" y="15594"/>
                        <a:pt x="1" y="34773"/>
                      </a:cubicBezTo>
                      <a:cubicBezTo>
                        <a:pt x="1" y="53953"/>
                        <a:pt x="15624" y="69546"/>
                        <a:pt x="34774" y="69546"/>
                      </a:cubicBezTo>
                      <a:lnTo>
                        <a:pt x="34774" y="57752"/>
                      </a:lnTo>
                      <a:cubicBezTo>
                        <a:pt x="22068" y="57752"/>
                        <a:pt x="11795" y="47418"/>
                        <a:pt x="11795" y="34773"/>
                      </a:cubicBezTo>
                      <a:cubicBezTo>
                        <a:pt x="11795" y="22129"/>
                        <a:pt x="22068" y="11794"/>
                        <a:pt x="34774" y="11794"/>
                      </a:cubicBezTo>
                      <a:lnTo>
                        <a:pt x="347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18"/>
                <p:cNvSpPr/>
                <p:nvPr/>
              </p:nvSpPr>
              <p:spPr>
                <a:xfrm>
                  <a:off x="2881400" y="88900"/>
                  <a:ext cx="869325" cy="17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73" h="69546" fill="none" extrusionOk="0">
                      <a:moveTo>
                        <a:pt x="34773" y="1"/>
                      </a:moveTo>
                      <a:lnTo>
                        <a:pt x="34773" y="11794"/>
                      </a:lnTo>
                      <a:cubicBezTo>
                        <a:pt x="22098" y="11794"/>
                        <a:pt x="11794" y="22098"/>
                        <a:pt x="11794" y="34773"/>
                      </a:cubicBezTo>
                      <a:cubicBezTo>
                        <a:pt x="11794" y="47478"/>
                        <a:pt x="22068" y="57752"/>
                        <a:pt x="34773" y="57752"/>
                      </a:cubicBezTo>
                      <a:lnTo>
                        <a:pt x="34773" y="69546"/>
                      </a:lnTo>
                      <a:cubicBezTo>
                        <a:pt x="15624" y="69546"/>
                        <a:pt x="0" y="53953"/>
                        <a:pt x="0" y="34773"/>
                      </a:cubicBezTo>
                      <a:cubicBezTo>
                        <a:pt x="0" y="15594"/>
                        <a:pt x="15624" y="1"/>
                        <a:pt x="34773" y="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18"/>
              <p:cNvGrpSpPr/>
              <p:nvPr/>
            </p:nvGrpSpPr>
            <p:grpSpPr>
              <a:xfrm rot="-5400000" flipH="1">
                <a:off x="8303610" y="515834"/>
                <a:ext cx="1010248" cy="413533"/>
                <a:chOff x="5337014" y="2230182"/>
                <a:chExt cx="913425" cy="373900"/>
              </a:xfrm>
            </p:grpSpPr>
            <p:sp>
              <p:nvSpPr>
                <p:cNvPr id="300" name="Google Shape;300;p18"/>
                <p:cNvSpPr/>
                <p:nvPr/>
              </p:nvSpPr>
              <p:spPr>
                <a:xfrm>
                  <a:off x="5337014" y="2230182"/>
                  <a:ext cx="374650" cy="3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6" h="14956" extrusionOk="0">
                      <a:moveTo>
                        <a:pt x="6141" y="1"/>
                      </a:moveTo>
                      <a:lnTo>
                        <a:pt x="6141" y="4225"/>
                      </a:lnTo>
                      <a:lnTo>
                        <a:pt x="3162" y="1247"/>
                      </a:lnTo>
                      <a:lnTo>
                        <a:pt x="1217" y="3162"/>
                      </a:lnTo>
                      <a:lnTo>
                        <a:pt x="4226" y="6110"/>
                      </a:lnTo>
                      <a:lnTo>
                        <a:pt x="1" y="6110"/>
                      </a:lnTo>
                      <a:lnTo>
                        <a:pt x="1" y="8846"/>
                      </a:lnTo>
                      <a:lnTo>
                        <a:pt x="4226" y="8846"/>
                      </a:lnTo>
                      <a:lnTo>
                        <a:pt x="1217" y="11824"/>
                      </a:lnTo>
                      <a:lnTo>
                        <a:pt x="3162" y="13739"/>
                      </a:lnTo>
                      <a:lnTo>
                        <a:pt x="6141" y="10791"/>
                      </a:lnTo>
                      <a:lnTo>
                        <a:pt x="6141" y="14955"/>
                      </a:lnTo>
                      <a:lnTo>
                        <a:pt x="8876" y="14955"/>
                      </a:lnTo>
                      <a:lnTo>
                        <a:pt x="8876" y="10791"/>
                      </a:lnTo>
                      <a:lnTo>
                        <a:pt x="11825" y="13739"/>
                      </a:lnTo>
                      <a:lnTo>
                        <a:pt x="13770" y="11824"/>
                      </a:lnTo>
                      <a:lnTo>
                        <a:pt x="10791" y="8846"/>
                      </a:lnTo>
                      <a:lnTo>
                        <a:pt x="14986" y="8846"/>
                      </a:lnTo>
                      <a:lnTo>
                        <a:pt x="14986" y="6110"/>
                      </a:lnTo>
                      <a:lnTo>
                        <a:pt x="10791" y="6110"/>
                      </a:lnTo>
                      <a:lnTo>
                        <a:pt x="13770" y="3162"/>
                      </a:lnTo>
                      <a:lnTo>
                        <a:pt x="11825" y="1247"/>
                      </a:lnTo>
                      <a:lnTo>
                        <a:pt x="8876" y="4225"/>
                      </a:lnTo>
                      <a:lnTo>
                        <a:pt x="88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18"/>
                <p:cNvSpPr/>
                <p:nvPr/>
              </p:nvSpPr>
              <p:spPr>
                <a:xfrm>
                  <a:off x="5875789" y="2230182"/>
                  <a:ext cx="374650" cy="3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6" h="14956" extrusionOk="0">
                      <a:moveTo>
                        <a:pt x="6110" y="1"/>
                      </a:moveTo>
                      <a:lnTo>
                        <a:pt x="6110" y="4225"/>
                      </a:lnTo>
                      <a:lnTo>
                        <a:pt x="3161" y="1247"/>
                      </a:lnTo>
                      <a:lnTo>
                        <a:pt x="1216" y="3162"/>
                      </a:lnTo>
                      <a:lnTo>
                        <a:pt x="4195" y="6110"/>
                      </a:lnTo>
                      <a:lnTo>
                        <a:pt x="0" y="6110"/>
                      </a:lnTo>
                      <a:lnTo>
                        <a:pt x="0" y="8846"/>
                      </a:lnTo>
                      <a:lnTo>
                        <a:pt x="4195" y="8846"/>
                      </a:lnTo>
                      <a:lnTo>
                        <a:pt x="1216" y="11824"/>
                      </a:lnTo>
                      <a:lnTo>
                        <a:pt x="3161" y="13739"/>
                      </a:lnTo>
                      <a:lnTo>
                        <a:pt x="6110" y="10791"/>
                      </a:lnTo>
                      <a:lnTo>
                        <a:pt x="6110" y="14955"/>
                      </a:lnTo>
                      <a:lnTo>
                        <a:pt x="8845" y="14955"/>
                      </a:lnTo>
                      <a:lnTo>
                        <a:pt x="8845" y="10791"/>
                      </a:lnTo>
                      <a:lnTo>
                        <a:pt x="11824" y="13739"/>
                      </a:lnTo>
                      <a:lnTo>
                        <a:pt x="13770" y="11824"/>
                      </a:lnTo>
                      <a:lnTo>
                        <a:pt x="10791" y="8846"/>
                      </a:lnTo>
                      <a:lnTo>
                        <a:pt x="14985" y="8846"/>
                      </a:lnTo>
                      <a:lnTo>
                        <a:pt x="14985" y="6110"/>
                      </a:lnTo>
                      <a:lnTo>
                        <a:pt x="10791" y="6110"/>
                      </a:lnTo>
                      <a:lnTo>
                        <a:pt x="13770" y="3162"/>
                      </a:lnTo>
                      <a:lnTo>
                        <a:pt x="11824" y="1247"/>
                      </a:lnTo>
                      <a:lnTo>
                        <a:pt x="8845" y="4225"/>
                      </a:lnTo>
                      <a:lnTo>
                        <a:pt x="884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2" name="Google Shape;302;p18"/>
            <p:cNvGrpSpPr/>
            <p:nvPr/>
          </p:nvGrpSpPr>
          <p:grpSpPr>
            <a:xfrm>
              <a:off x="976625" y="4755838"/>
              <a:ext cx="938475" cy="221925"/>
              <a:chOff x="1502200" y="2534225"/>
              <a:chExt cx="938475" cy="221925"/>
            </a:xfrm>
          </p:grpSpPr>
          <p:sp>
            <p:nvSpPr>
              <p:cNvPr id="303" name="Google Shape;303;p18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60" extrusionOk="0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90" extrusionOk="0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91" extrusionOk="0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8" r:id="rId6"/>
    <p:sldLayoutId id="2147483659" r:id="rId7"/>
    <p:sldLayoutId id="2147483662" r:id="rId8"/>
    <p:sldLayoutId id="2147483664" r:id="rId9"/>
    <p:sldLayoutId id="2147483668" r:id="rId10"/>
    <p:sldLayoutId id="2147483675" r:id="rId11"/>
    <p:sldLayoutId id="2147483676" r:id="rId12"/>
    <p:sldLayoutId id="2147483679" r:id="rId13"/>
    <p:sldLayoutId id="214748368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8"/>
          <p:cNvSpPr txBox="1">
            <a:spLocks noGrp="1"/>
          </p:cNvSpPr>
          <p:nvPr>
            <p:ph type="ctrTitle"/>
          </p:nvPr>
        </p:nvSpPr>
        <p:spPr>
          <a:xfrm>
            <a:off x="1555200" y="1626864"/>
            <a:ext cx="6033600" cy="14046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/>
              <a:t>Understanding Student Well-being</a:t>
            </a:r>
            <a:br>
              <a:rPr lang="en-US" sz="4000" dirty="0"/>
            </a:br>
            <a:r>
              <a:rPr lang="en-US" sz="4000" dirty="0"/>
              <a:t>A Holistic Approach</a:t>
            </a:r>
            <a:endParaRPr dirty="0"/>
          </a:p>
        </p:txBody>
      </p:sp>
      <p:grpSp>
        <p:nvGrpSpPr>
          <p:cNvPr id="668" name="Google Shape;668;p38"/>
          <p:cNvGrpSpPr/>
          <p:nvPr/>
        </p:nvGrpSpPr>
        <p:grpSpPr>
          <a:xfrm rot="-5400000">
            <a:off x="688388" y="-515859"/>
            <a:ext cx="994725" cy="1738650"/>
            <a:chOff x="2756000" y="88900"/>
            <a:chExt cx="994725" cy="1738650"/>
          </a:xfrm>
        </p:grpSpPr>
        <p:sp>
          <p:nvSpPr>
            <p:cNvPr id="669" name="Google Shape;669;p38"/>
            <p:cNvSpPr/>
            <p:nvPr/>
          </p:nvSpPr>
          <p:spPr>
            <a:xfrm>
              <a:off x="2756000" y="88900"/>
              <a:ext cx="869350" cy="1738650"/>
            </a:xfrm>
            <a:custGeom>
              <a:avLst/>
              <a:gdLst/>
              <a:ahLst/>
              <a:cxnLst/>
              <a:rect l="l" t="t" r="r" b="b"/>
              <a:pathLst>
                <a:path w="34774" h="69546" extrusionOk="0">
                  <a:moveTo>
                    <a:pt x="34774" y="1"/>
                  </a:moveTo>
                  <a:cubicBezTo>
                    <a:pt x="15594" y="1"/>
                    <a:pt x="1" y="15594"/>
                    <a:pt x="1" y="34773"/>
                  </a:cubicBezTo>
                  <a:cubicBezTo>
                    <a:pt x="1" y="53953"/>
                    <a:pt x="15624" y="69546"/>
                    <a:pt x="34774" y="69546"/>
                  </a:cubicBezTo>
                  <a:lnTo>
                    <a:pt x="34774" y="57752"/>
                  </a:lnTo>
                  <a:cubicBezTo>
                    <a:pt x="22068" y="57752"/>
                    <a:pt x="11795" y="47418"/>
                    <a:pt x="11795" y="34773"/>
                  </a:cubicBezTo>
                  <a:cubicBezTo>
                    <a:pt x="11795" y="22129"/>
                    <a:pt x="22068" y="11794"/>
                    <a:pt x="34774" y="11794"/>
                  </a:cubicBezTo>
                  <a:lnTo>
                    <a:pt x="3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2881400" y="88900"/>
              <a:ext cx="869325" cy="1738650"/>
            </a:xfrm>
            <a:custGeom>
              <a:avLst/>
              <a:gdLst/>
              <a:ahLst/>
              <a:cxnLst/>
              <a:rect l="l" t="t" r="r" b="b"/>
              <a:pathLst>
                <a:path w="34773" h="69546" fill="none" extrusionOk="0">
                  <a:moveTo>
                    <a:pt x="34773" y="1"/>
                  </a:moveTo>
                  <a:lnTo>
                    <a:pt x="34773" y="11794"/>
                  </a:lnTo>
                  <a:cubicBezTo>
                    <a:pt x="22098" y="11794"/>
                    <a:pt x="11794" y="22098"/>
                    <a:pt x="11794" y="34773"/>
                  </a:cubicBezTo>
                  <a:cubicBezTo>
                    <a:pt x="11794" y="47478"/>
                    <a:pt x="22068" y="57752"/>
                    <a:pt x="34773" y="57752"/>
                  </a:cubicBezTo>
                  <a:lnTo>
                    <a:pt x="34773" y="69546"/>
                  </a:lnTo>
                  <a:cubicBezTo>
                    <a:pt x="15624" y="69546"/>
                    <a:pt x="0" y="53953"/>
                    <a:pt x="0" y="34773"/>
                  </a:cubicBezTo>
                  <a:cubicBezTo>
                    <a:pt x="0" y="15594"/>
                    <a:pt x="15624" y="1"/>
                    <a:pt x="347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38"/>
          <p:cNvGrpSpPr/>
          <p:nvPr/>
        </p:nvGrpSpPr>
        <p:grpSpPr>
          <a:xfrm>
            <a:off x="6699186" y="4027825"/>
            <a:ext cx="420225" cy="409303"/>
            <a:chOff x="6318400" y="3461300"/>
            <a:chExt cx="379950" cy="370075"/>
          </a:xfrm>
        </p:grpSpPr>
        <p:sp>
          <p:nvSpPr>
            <p:cNvPr id="672" name="Google Shape;672;p38"/>
            <p:cNvSpPr/>
            <p:nvPr/>
          </p:nvSpPr>
          <p:spPr>
            <a:xfrm>
              <a:off x="6318400" y="3461300"/>
              <a:ext cx="47125" cy="47125"/>
            </a:xfrm>
            <a:custGeom>
              <a:avLst/>
              <a:gdLst/>
              <a:ahLst/>
              <a:cxnLst/>
              <a:rect l="l" t="t" r="r" b="b"/>
              <a:pathLst>
                <a:path w="1885" h="1885" extrusionOk="0">
                  <a:moveTo>
                    <a:pt x="0" y="0"/>
                  </a:moveTo>
                  <a:lnTo>
                    <a:pt x="0" y="1885"/>
                  </a:lnTo>
                  <a:lnTo>
                    <a:pt x="1885" y="1885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6484050" y="3461300"/>
              <a:ext cx="47900" cy="47125"/>
            </a:xfrm>
            <a:custGeom>
              <a:avLst/>
              <a:gdLst/>
              <a:ahLst/>
              <a:cxnLst/>
              <a:rect l="l" t="t" r="r" b="b"/>
              <a:pathLst>
                <a:path w="1916" h="1885" extrusionOk="0">
                  <a:moveTo>
                    <a:pt x="0" y="0"/>
                  </a:moveTo>
                  <a:lnTo>
                    <a:pt x="0" y="1885"/>
                  </a:lnTo>
                  <a:lnTo>
                    <a:pt x="1915" y="1885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6650450" y="3461300"/>
              <a:ext cx="47900" cy="47125"/>
            </a:xfrm>
            <a:custGeom>
              <a:avLst/>
              <a:gdLst/>
              <a:ahLst/>
              <a:cxnLst/>
              <a:rect l="l" t="t" r="r" b="b"/>
              <a:pathLst>
                <a:path w="1916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1916" y="1885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6318400" y="3622400"/>
              <a:ext cx="47125" cy="47875"/>
            </a:xfrm>
            <a:custGeom>
              <a:avLst/>
              <a:gdLst/>
              <a:ahLst/>
              <a:cxnLst/>
              <a:rect l="l" t="t" r="r" b="b"/>
              <a:pathLst>
                <a:path w="1885" h="1915" extrusionOk="0">
                  <a:moveTo>
                    <a:pt x="0" y="0"/>
                  </a:moveTo>
                  <a:lnTo>
                    <a:pt x="0" y="1915"/>
                  </a:lnTo>
                  <a:lnTo>
                    <a:pt x="1885" y="1915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6484050" y="3622400"/>
              <a:ext cx="47900" cy="47875"/>
            </a:xfrm>
            <a:custGeom>
              <a:avLst/>
              <a:gdLst/>
              <a:ahLst/>
              <a:cxnLst/>
              <a:rect l="l" t="t" r="r" b="b"/>
              <a:pathLst>
                <a:path w="1916" h="1915" extrusionOk="0">
                  <a:moveTo>
                    <a:pt x="0" y="0"/>
                  </a:moveTo>
                  <a:lnTo>
                    <a:pt x="0" y="1915"/>
                  </a:lnTo>
                  <a:lnTo>
                    <a:pt x="1915" y="1915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6650450" y="3622400"/>
              <a:ext cx="47900" cy="47875"/>
            </a:xfrm>
            <a:custGeom>
              <a:avLst/>
              <a:gdLst/>
              <a:ahLst/>
              <a:cxnLst/>
              <a:rect l="l" t="t" r="r" b="b"/>
              <a:pathLst>
                <a:path w="1916" h="1915" extrusionOk="0">
                  <a:moveTo>
                    <a:pt x="1" y="0"/>
                  </a:moveTo>
                  <a:lnTo>
                    <a:pt x="1" y="1915"/>
                  </a:lnTo>
                  <a:lnTo>
                    <a:pt x="1916" y="1915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6318400" y="3784250"/>
              <a:ext cx="47125" cy="47125"/>
            </a:xfrm>
            <a:custGeom>
              <a:avLst/>
              <a:gdLst/>
              <a:ahLst/>
              <a:cxnLst/>
              <a:rect l="l" t="t" r="r" b="b"/>
              <a:pathLst>
                <a:path w="1885" h="1885" extrusionOk="0">
                  <a:moveTo>
                    <a:pt x="0" y="0"/>
                  </a:moveTo>
                  <a:lnTo>
                    <a:pt x="0" y="1885"/>
                  </a:lnTo>
                  <a:lnTo>
                    <a:pt x="1885" y="1885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6484050" y="3784250"/>
              <a:ext cx="47900" cy="47125"/>
            </a:xfrm>
            <a:custGeom>
              <a:avLst/>
              <a:gdLst/>
              <a:ahLst/>
              <a:cxnLst/>
              <a:rect l="l" t="t" r="r" b="b"/>
              <a:pathLst>
                <a:path w="1916" h="1885" extrusionOk="0">
                  <a:moveTo>
                    <a:pt x="0" y="0"/>
                  </a:moveTo>
                  <a:lnTo>
                    <a:pt x="0" y="1885"/>
                  </a:lnTo>
                  <a:lnTo>
                    <a:pt x="1915" y="1885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6650450" y="3784250"/>
              <a:ext cx="47900" cy="47125"/>
            </a:xfrm>
            <a:custGeom>
              <a:avLst/>
              <a:gdLst/>
              <a:ahLst/>
              <a:cxnLst/>
              <a:rect l="l" t="t" r="r" b="b"/>
              <a:pathLst>
                <a:path w="1916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1916" y="1885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 6" descr="Une image contenant graphisme, Police, texte, Graphique&#10;&#10;Description générée automatiquement">
            <a:extLst>
              <a:ext uri="{FF2B5EF4-FFF2-40B4-BE49-F238E27FC236}">
                <a16:creationId xmlns:a16="http://schemas.microsoft.com/office/drawing/2014/main" id="{DC8A09D0-43FB-7735-E4F9-8EA280B9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-9034"/>
            <a:ext cx="2416759" cy="1360788"/>
          </a:xfrm>
          <a:prstGeom prst="rect">
            <a:avLst/>
          </a:prstGeom>
        </p:spPr>
      </p:pic>
      <p:pic>
        <p:nvPicPr>
          <p:cNvPr id="9" name="Image 8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29E54830-C903-D340-89BD-B9D17A4C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4360313"/>
            <a:ext cx="2141219" cy="643305"/>
          </a:xfrm>
          <a:prstGeom prst="rect">
            <a:avLst/>
          </a:prstGeom>
        </p:spPr>
      </p:pic>
      <p:pic>
        <p:nvPicPr>
          <p:cNvPr id="11" name="Image 10" descr="Une image contenant logo, Graphique, texte, Police&#10;&#10;Description générée automatiquement">
            <a:extLst>
              <a:ext uri="{FF2B5EF4-FFF2-40B4-BE49-F238E27FC236}">
                <a16:creationId xmlns:a16="http://schemas.microsoft.com/office/drawing/2014/main" id="{5390B7C1-F472-4275-3F48-859DFD471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868" y="4175359"/>
            <a:ext cx="2213512" cy="874576"/>
          </a:xfrm>
          <a:prstGeom prst="rect">
            <a:avLst/>
          </a:prstGeom>
        </p:spPr>
      </p:pic>
      <p:pic>
        <p:nvPicPr>
          <p:cNvPr id="13" name="Image 12" descr="Une image contenant capture d’écran, Police, texte, logo&#10;&#10;Description générée automatiquement">
            <a:extLst>
              <a:ext uri="{FF2B5EF4-FFF2-40B4-BE49-F238E27FC236}">
                <a16:creationId xmlns:a16="http://schemas.microsoft.com/office/drawing/2014/main" id="{09A9ACB0-E1A3-E817-F21F-5BD8C9356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039" y="-502008"/>
            <a:ext cx="2416760" cy="2416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7"/>
          <p:cNvSpPr txBox="1">
            <a:spLocks noGrp="1"/>
          </p:cNvSpPr>
          <p:nvPr>
            <p:ph type="title"/>
          </p:nvPr>
        </p:nvSpPr>
        <p:spPr>
          <a:xfrm>
            <a:off x="2446260" y="2045714"/>
            <a:ext cx="47013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816" name="Google Shape;816;p47"/>
          <p:cNvSpPr txBox="1">
            <a:spLocks noGrp="1"/>
          </p:cNvSpPr>
          <p:nvPr>
            <p:ph type="title" idx="2"/>
          </p:nvPr>
        </p:nvSpPr>
        <p:spPr>
          <a:xfrm>
            <a:off x="4078650" y="1298617"/>
            <a:ext cx="1057230" cy="7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818" name="Google Shape;818;p47"/>
          <p:cNvGrpSpPr/>
          <p:nvPr/>
        </p:nvGrpSpPr>
        <p:grpSpPr>
          <a:xfrm>
            <a:off x="8110150" y="3112013"/>
            <a:ext cx="627700" cy="545625"/>
            <a:chOff x="8110150" y="3112013"/>
            <a:chExt cx="627700" cy="545625"/>
          </a:xfrm>
        </p:grpSpPr>
        <p:sp>
          <p:nvSpPr>
            <p:cNvPr id="819" name="Google Shape;819;p47"/>
            <p:cNvSpPr/>
            <p:nvPr/>
          </p:nvSpPr>
          <p:spPr>
            <a:xfrm flipH="1">
              <a:off x="8465775" y="3112013"/>
              <a:ext cx="272075" cy="544100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 flipH="1">
              <a:off x="8110150" y="3112013"/>
              <a:ext cx="272825" cy="545625"/>
            </a:xfrm>
            <a:custGeom>
              <a:avLst/>
              <a:gdLst/>
              <a:ahLst/>
              <a:cxnLst/>
              <a:rect l="l" t="t" r="r" b="b"/>
              <a:pathLst>
                <a:path w="10913" h="21825" extrusionOk="0">
                  <a:moveTo>
                    <a:pt x="10913" y="1"/>
                  </a:moveTo>
                  <a:cubicBezTo>
                    <a:pt x="4864" y="1"/>
                    <a:pt x="1" y="4864"/>
                    <a:pt x="1" y="10913"/>
                  </a:cubicBezTo>
                  <a:cubicBezTo>
                    <a:pt x="1" y="16900"/>
                    <a:pt x="4864" y="21825"/>
                    <a:pt x="10913" y="21825"/>
                  </a:cubicBezTo>
                  <a:lnTo>
                    <a:pt x="10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47"/>
          <p:cNvGrpSpPr/>
          <p:nvPr/>
        </p:nvGrpSpPr>
        <p:grpSpPr>
          <a:xfrm rot="-5400000">
            <a:off x="688388" y="-515859"/>
            <a:ext cx="994725" cy="1738650"/>
            <a:chOff x="2756000" y="88900"/>
            <a:chExt cx="994725" cy="1738650"/>
          </a:xfrm>
        </p:grpSpPr>
        <p:sp>
          <p:nvSpPr>
            <p:cNvPr id="822" name="Google Shape;822;p47"/>
            <p:cNvSpPr/>
            <p:nvPr/>
          </p:nvSpPr>
          <p:spPr>
            <a:xfrm>
              <a:off x="2756000" y="88900"/>
              <a:ext cx="869350" cy="1738650"/>
            </a:xfrm>
            <a:custGeom>
              <a:avLst/>
              <a:gdLst/>
              <a:ahLst/>
              <a:cxnLst/>
              <a:rect l="l" t="t" r="r" b="b"/>
              <a:pathLst>
                <a:path w="34774" h="69546" extrusionOk="0">
                  <a:moveTo>
                    <a:pt x="34774" y="1"/>
                  </a:moveTo>
                  <a:cubicBezTo>
                    <a:pt x="15594" y="1"/>
                    <a:pt x="1" y="15594"/>
                    <a:pt x="1" y="34773"/>
                  </a:cubicBezTo>
                  <a:cubicBezTo>
                    <a:pt x="1" y="53953"/>
                    <a:pt x="15624" y="69546"/>
                    <a:pt x="34774" y="69546"/>
                  </a:cubicBezTo>
                  <a:lnTo>
                    <a:pt x="34774" y="57752"/>
                  </a:lnTo>
                  <a:cubicBezTo>
                    <a:pt x="22068" y="57752"/>
                    <a:pt x="11795" y="47418"/>
                    <a:pt x="11795" y="34773"/>
                  </a:cubicBezTo>
                  <a:cubicBezTo>
                    <a:pt x="11795" y="22129"/>
                    <a:pt x="22068" y="11794"/>
                    <a:pt x="34774" y="11794"/>
                  </a:cubicBezTo>
                  <a:lnTo>
                    <a:pt x="3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2881400" y="88900"/>
              <a:ext cx="869325" cy="1738650"/>
            </a:xfrm>
            <a:custGeom>
              <a:avLst/>
              <a:gdLst/>
              <a:ahLst/>
              <a:cxnLst/>
              <a:rect l="l" t="t" r="r" b="b"/>
              <a:pathLst>
                <a:path w="34773" h="69546" fill="none" extrusionOk="0">
                  <a:moveTo>
                    <a:pt x="34773" y="1"/>
                  </a:moveTo>
                  <a:lnTo>
                    <a:pt x="34773" y="11794"/>
                  </a:lnTo>
                  <a:cubicBezTo>
                    <a:pt x="22098" y="11794"/>
                    <a:pt x="11794" y="22098"/>
                    <a:pt x="11794" y="34773"/>
                  </a:cubicBezTo>
                  <a:cubicBezTo>
                    <a:pt x="11794" y="47478"/>
                    <a:pt x="22068" y="57752"/>
                    <a:pt x="34773" y="57752"/>
                  </a:cubicBezTo>
                  <a:lnTo>
                    <a:pt x="34773" y="69546"/>
                  </a:lnTo>
                  <a:cubicBezTo>
                    <a:pt x="15624" y="69546"/>
                    <a:pt x="0" y="53953"/>
                    <a:pt x="0" y="34773"/>
                  </a:cubicBezTo>
                  <a:cubicBezTo>
                    <a:pt x="0" y="15594"/>
                    <a:pt x="15624" y="1"/>
                    <a:pt x="347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47"/>
          <p:cNvSpPr/>
          <p:nvPr/>
        </p:nvSpPr>
        <p:spPr>
          <a:xfrm rot="10800000">
            <a:off x="1812636" y="4285114"/>
            <a:ext cx="300887" cy="300887"/>
          </a:xfrm>
          <a:custGeom>
            <a:avLst/>
            <a:gdLst/>
            <a:ahLst/>
            <a:cxnLst/>
            <a:rect l="l" t="t" r="r" b="b"/>
            <a:pathLst>
              <a:path w="10882" h="10882" fill="none" extrusionOk="0">
                <a:moveTo>
                  <a:pt x="10882" y="5441"/>
                </a:moveTo>
                <a:cubicBezTo>
                  <a:pt x="10882" y="8450"/>
                  <a:pt x="8450" y="10882"/>
                  <a:pt x="5441" y="10882"/>
                </a:cubicBezTo>
                <a:cubicBezTo>
                  <a:pt x="2432" y="10882"/>
                  <a:pt x="0" y="8450"/>
                  <a:pt x="0" y="5441"/>
                </a:cubicBezTo>
                <a:cubicBezTo>
                  <a:pt x="0" y="2432"/>
                  <a:pt x="2432" y="0"/>
                  <a:pt x="5441" y="0"/>
                </a:cubicBezTo>
                <a:cubicBezTo>
                  <a:pt x="8450" y="0"/>
                  <a:pt x="10882" y="2432"/>
                  <a:pt x="10882" y="544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2CBE16E2-3397-5B1C-9468-C365ECB9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926174" y="2898653"/>
            <a:ext cx="1604565" cy="160456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45CC606-BE23-2DC5-66D2-4A1C88587EA3}"/>
              </a:ext>
            </a:extLst>
          </p:cNvPr>
          <p:cNvSpPr txBox="1"/>
          <p:nvPr/>
        </p:nvSpPr>
        <p:spPr>
          <a:xfrm>
            <a:off x="8679180" y="4572000"/>
            <a:ext cx="3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0162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95;p64">
            <a:extLst>
              <a:ext uri="{FF2B5EF4-FFF2-40B4-BE49-F238E27FC236}">
                <a16:creationId xmlns:a16="http://schemas.microsoft.com/office/drawing/2014/main" id="{5DC8AE9C-EE8E-6A7C-3191-AB67340A86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820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i="0" dirty="0" err="1">
                <a:effectLst/>
                <a:latin typeface="DM Sans" pitchFamily="2" charset="0"/>
                <a:ea typeface="Lato" panose="020F0502020204030203" pitchFamily="34" charset="0"/>
                <a:cs typeface="Lato" panose="020F0502020204030203" pitchFamily="34" charset="0"/>
              </a:rPr>
              <a:t>Demographic</a:t>
            </a:r>
            <a:r>
              <a:rPr lang="fr-FR" sz="2800" i="0" dirty="0">
                <a:effectLst/>
                <a:latin typeface="DM Sans" pitchFamily="2" charset="0"/>
                <a:ea typeface="Lato" panose="020F0502020204030203" pitchFamily="34" charset="0"/>
                <a:cs typeface="Lato" panose="020F0502020204030203" pitchFamily="34" charset="0"/>
              </a:rPr>
              <a:t> Distribution</a:t>
            </a:r>
            <a:br>
              <a:rPr lang="fr-FR" sz="2800" dirty="0">
                <a:latin typeface="DM Sans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sz="2800" dirty="0">
              <a:latin typeface="DM Sans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Google Shape;999;p64">
            <a:extLst>
              <a:ext uri="{FF2B5EF4-FFF2-40B4-BE49-F238E27FC236}">
                <a16:creationId xmlns:a16="http://schemas.microsoft.com/office/drawing/2014/main" id="{AD6BE46B-BD34-CC94-4AEA-859B06AEE4C7}"/>
              </a:ext>
            </a:extLst>
          </p:cNvPr>
          <p:cNvSpPr txBox="1"/>
          <p:nvPr/>
        </p:nvSpPr>
        <p:spPr>
          <a:xfrm>
            <a:off x="2972700" y="1312536"/>
            <a:ext cx="31986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1">
                    <a:lumMod val="75000"/>
                  </a:schemeClr>
                </a:solidFill>
                <a:latin typeface="DM Sans" pitchFamily="2" charset="0"/>
                <a:ea typeface="Lato"/>
                <a:cs typeface="Lato"/>
                <a:sym typeface="Lato"/>
              </a:rPr>
              <a:t>Types of distributions</a:t>
            </a:r>
            <a:endParaRPr sz="2200" b="1" dirty="0">
              <a:solidFill>
                <a:schemeClr val="accent1">
                  <a:lumMod val="75000"/>
                </a:schemeClr>
              </a:solidFill>
              <a:latin typeface="DM Sans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7" name="Google Shape;1000;p64">
            <a:extLst>
              <a:ext uri="{FF2B5EF4-FFF2-40B4-BE49-F238E27FC236}">
                <a16:creationId xmlns:a16="http://schemas.microsoft.com/office/drawing/2014/main" id="{2CB83870-4F6D-4E5E-9F3E-0FF993189026}"/>
              </a:ext>
            </a:extLst>
          </p:cNvPr>
          <p:cNvSpPr txBox="1"/>
          <p:nvPr/>
        </p:nvSpPr>
        <p:spPr>
          <a:xfrm>
            <a:off x="617627" y="2079938"/>
            <a:ext cx="2217013" cy="396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DM Sans" pitchFamily="2" charset="0"/>
                <a:ea typeface="Lato"/>
                <a:cs typeface="Lato"/>
                <a:sym typeface="Lato"/>
              </a:rPr>
              <a:t>Gender Distribution</a:t>
            </a:r>
            <a:endParaRPr sz="1600" b="1" dirty="0">
              <a:solidFill>
                <a:schemeClr val="dk1"/>
              </a:solidFill>
              <a:latin typeface="DM Sans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8" name="Google Shape;1001;p64">
            <a:extLst>
              <a:ext uri="{FF2B5EF4-FFF2-40B4-BE49-F238E27FC236}">
                <a16:creationId xmlns:a16="http://schemas.microsoft.com/office/drawing/2014/main" id="{01D963BA-AE1C-4CC2-DF28-D42BCAB694ED}"/>
              </a:ext>
            </a:extLst>
          </p:cNvPr>
          <p:cNvSpPr txBox="1"/>
          <p:nvPr/>
        </p:nvSpPr>
        <p:spPr>
          <a:xfrm>
            <a:off x="3647640" y="2043742"/>
            <a:ext cx="1848720" cy="46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DM Sans" pitchFamily="2" charset="0"/>
                <a:ea typeface="Lato"/>
                <a:cs typeface="Lato"/>
                <a:sym typeface="Lato"/>
              </a:rPr>
              <a:t>Age Distribution</a:t>
            </a:r>
            <a:endParaRPr sz="1600" b="1" dirty="0">
              <a:solidFill>
                <a:schemeClr val="dk1"/>
              </a:solidFill>
              <a:latin typeface="DM Sans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9" name="Google Shape;1002;p64">
            <a:extLst>
              <a:ext uri="{FF2B5EF4-FFF2-40B4-BE49-F238E27FC236}">
                <a16:creationId xmlns:a16="http://schemas.microsoft.com/office/drawing/2014/main" id="{C01A21F3-27ED-101F-5F75-2621466243B0}"/>
              </a:ext>
            </a:extLst>
          </p:cNvPr>
          <p:cNvSpPr txBox="1"/>
          <p:nvPr/>
        </p:nvSpPr>
        <p:spPr>
          <a:xfrm>
            <a:off x="6398426" y="2051330"/>
            <a:ext cx="1777200" cy="37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latin typeface="DM Sans" pitchFamily="2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r>
              <a:rPr lang="fr-FR" sz="1600" b="1" i="0" dirty="0">
                <a:effectLst/>
                <a:latin typeface="DM Sans" pitchFamily="2" charset="0"/>
                <a:ea typeface="Lato" panose="020F0502020204030203" pitchFamily="34" charset="0"/>
                <a:cs typeface="Lato" panose="020F0502020204030203" pitchFamily="34" charset="0"/>
              </a:rPr>
              <a:t>ields of </a:t>
            </a:r>
            <a:r>
              <a:rPr lang="fr-FR" sz="1600" b="1" i="0" dirty="0" err="1">
                <a:effectLst/>
                <a:latin typeface="DM Sans" pitchFamily="2" charset="0"/>
                <a:ea typeface="Lato" panose="020F0502020204030203" pitchFamily="34" charset="0"/>
                <a:cs typeface="Lato" panose="020F0502020204030203" pitchFamily="34" charset="0"/>
              </a:rPr>
              <a:t>Study</a:t>
            </a:r>
            <a:endParaRPr sz="1600" b="1" dirty="0">
              <a:solidFill>
                <a:schemeClr val="dk1"/>
              </a:solidFill>
              <a:latin typeface="DM Sans" pitchFamily="2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cxnSp>
        <p:nvCxnSpPr>
          <p:cNvPr id="10" name="Google Shape;1003;p64">
            <a:extLst>
              <a:ext uri="{FF2B5EF4-FFF2-40B4-BE49-F238E27FC236}">
                <a16:creationId xmlns:a16="http://schemas.microsoft.com/office/drawing/2014/main" id="{B8D60DA2-66C9-9C32-1C27-ED1E225C8C30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rot="10800000" flipV="1">
            <a:off x="1726134" y="1510386"/>
            <a:ext cx="1246566" cy="569552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Google Shape;1004;p64">
            <a:extLst>
              <a:ext uri="{FF2B5EF4-FFF2-40B4-BE49-F238E27FC236}">
                <a16:creationId xmlns:a16="http://schemas.microsoft.com/office/drawing/2014/main" id="{82E5AF51-7153-A489-4763-CAD68831D248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6171300" y="1510386"/>
            <a:ext cx="1115726" cy="540944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1005;p64">
            <a:extLst>
              <a:ext uri="{FF2B5EF4-FFF2-40B4-BE49-F238E27FC236}">
                <a16:creationId xmlns:a16="http://schemas.microsoft.com/office/drawing/2014/main" id="{B6503928-6E61-555C-FCC2-9F7CE517DCD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2000" y="1708236"/>
            <a:ext cx="0" cy="33550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3" name="Image 12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50259B77-B8BB-25D0-57A0-77927695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27" y="2748043"/>
            <a:ext cx="2377034" cy="2105363"/>
          </a:xfrm>
          <a:prstGeom prst="rect">
            <a:avLst/>
          </a:prstGeom>
        </p:spPr>
      </p:pic>
      <p:pic>
        <p:nvPicPr>
          <p:cNvPr id="14" name="Image 13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8D7E04EB-DEFB-F730-C2F5-D3A3C2EF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079" y="2748043"/>
            <a:ext cx="2270521" cy="2011027"/>
          </a:xfrm>
          <a:prstGeom prst="rect">
            <a:avLst/>
          </a:prstGeom>
        </p:spPr>
      </p:pic>
      <p:pic>
        <p:nvPicPr>
          <p:cNvPr id="15" name="Image 14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19F31B9F-8C68-CC06-C6C5-5F9B5E9A9B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18" b="15230"/>
          <a:stretch/>
        </p:blipFill>
        <p:spPr>
          <a:xfrm>
            <a:off x="5591734" y="2824503"/>
            <a:ext cx="3384625" cy="182237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CD304C8-4DE0-BDF0-8440-8BD8C314B428}"/>
              </a:ext>
            </a:extLst>
          </p:cNvPr>
          <p:cNvSpPr txBox="1"/>
          <p:nvPr/>
        </p:nvSpPr>
        <p:spPr>
          <a:xfrm>
            <a:off x="8618220" y="4572000"/>
            <a:ext cx="40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6927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4"/>
          <p:cNvSpPr txBox="1">
            <a:spLocks noGrp="1"/>
          </p:cNvSpPr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Mental Health Analysis</a:t>
            </a:r>
            <a:endParaRPr dirty="0"/>
          </a:p>
        </p:txBody>
      </p:sp>
      <p:graphicFrame>
        <p:nvGraphicFramePr>
          <p:cNvPr id="1195" name="Google Shape;1195;p64"/>
          <p:cNvGraphicFramePr/>
          <p:nvPr>
            <p:extLst>
              <p:ext uri="{D42A27DB-BD31-4B8C-83A1-F6EECF244321}">
                <p14:modId xmlns:p14="http://schemas.microsoft.com/office/powerpoint/2010/main" val="1632276779"/>
              </p:ext>
            </p:extLst>
          </p:nvPr>
        </p:nvGraphicFramePr>
        <p:xfrm>
          <a:off x="487680" y="1186123"/>
          <a:ext cx="8412481" cy="3437341"/>
        </p:xfrm>
        <a:graphic>
          <a:graphicData uri="http://schemas.openxmlformats.org/drawingml/2006/table">
            <a:tbl>
              <a:tblPr>
                <a:noFill/>
                <a:tableStyleId>{A6D8904E-0AC6-4598-9B72-F5A00F629F51}</a:tableStyleId>
              </a:tblPr>
              <a:tblGrid>
                <a:gridCol w="2644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463034899"/>
                    </a:ext>
                  </a:extLst>
                </a:gridCol>
                <a:gridCol w="2910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79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Distribution of Stress Levels</a:t>
                      </a:r>
                      <a:endParaRPr sz="2000" b="1" dirty="0">
                        <a:solidFill>
                          <a:schemeClr val="dk1"/>
                        </a:solidFill>
                        <a:latin typeface="DM Sans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Average Mental Health Ratings for Different Stress Levels</a:t>
                      </a:r>
                      <a:endParaRPr sz="1400" b="1" dirty="0">
                        <a:solidFill>
                          <a:schemeClr val="dk1"/>
                        </a:solidFill>
                        <a:latin typeface="DM Sans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Comparison of Mental Health Ratings for those who Sought Support vs. those Who Didn’t</a:t>
                      </a:r>
                      <a:endParaRPr dirty="0">
                        <a:solidFill>
                          <a:schemeClr val="dk1"/>
                        </a:solidFill>
                        <a:latin typeface="DM Sans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89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Image 2" descr="Une image contenant diagramme, Tracé, ligne, capture d’écran&#10;&#10;Description générée automatiquement">
            <a:extLst>
              <a:ext uri="{FF2B5EF4-FFF2-40B4-BE49-F238E27FC236}">
                <a16:creationId xmlns:a16="http://schemas.microsoft.com/office/drawing/2014/main" id="{E93754D8-1160-375F-1FAE-1CEAAEA06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72" y="2354580"/>
            <a:ext cx="2600726" cy="2004381"/>
          </a:xfrm>
          <a:prstGeom prst="rect">
            <a:avLst/>
          </a:prstGeom>
        </p:spPr>
      </p:pic>
      <p:pic>
        <p:nvPicPr>
          <p:cNvPr id="5" name="Image 4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BA890BA8-4400-4D1C-8160-FC744463A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640" y="2354580"/>
            <a:ext cx="2676720" cy="2076936"/>
          </a:xfrm>
          <a:prstGeom prst="rect">
            <a:avLst/>
          </a:prstGeom>
        </p:spPr>
      </p:pic>
      <p:pic>
        <p:nvPicPr>
          <p:cNvPr id="7" name="Image 6" descr="Une image contenant capture d’écran, Rectangle, diagramme, carré&#10;&#10;Description générée automatiquement">
            <a:extLst>
              <a:ext uri="{FF2B5EF4-FFF2-40B4-BE49-F238E27FC236}">
                <a16:creationId xmlns:a16="http://schemas.microsoft.com/office/drawing/2014/main" id="{35A509DC-B87E-D9F4-C6D8-02E6D836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521" y="2407009"/>
            <a:ext cx="2931448" cy="197207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6E994A9-26E3-F61A-4268-1658E6FD1A64}"/>
              </a:ext>
            </a:extLst>
          </p:cNvPr>
          <p:cNvSpPr txBox="1"/>
          <p:nvPr/>
        </p:nvSpPr>
        <p:spPr>
          <a:xfrm>
            <a:off x="2743200" y="47419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C00000"/>
                </a:solidFill>
                <a:effectLst/>
                <a:latin typeface="DM Sans" pitchFamily="2" charset="0"/>
              </a:rPr>
              <a:t>Average Mental Health Rating = 6.238462</a:t>
            </a:r>
            <a:endParaRPr lang="fr-FR" b="1" dirty="0">
              <a:solidFill>
                <a:srgbClr val="C00000"/>
              </a:solidFill>
              <a:latin typeface="DM Sans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5E334CB-015E-AAC2-C884-B4C15FC70B0D}"/>
              </a:ext>
            </a:extLst>
          </p:cNvPr>
          <p:cNvSpPr txBox="1"/>
          <p:nvPr/>
        </p:nvSpPr>
        <p:spPr>
          <a:xfrm>
            <a:off x="8671560" y="4594860"/>
            <a:ext cx="40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37;p67">
            <a:extLst>
              <a:ext uri="{FF2B5EF4-FFF2-40B4-BE49-F238E27FC236}">
                <a16:creationId xmlns:a16="http://schemas.microsoft.com/office/drawing/2014/main" id="{9B88542A-ECAC-3C44-DFAA-036086311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Factors contributing to stress or anxiety</a:t>
            </a:r>
            <a:endParaRPr dirty="0"/>
          </a:p>
        </p:txBody>
      </p:sp>
      <p:sp>
        <p:nvSpPr>
          <p:cNvPr id="9" name="Google Shape;1238;p67">
            <a:extLst>
              <a:ext uri="{FF2B5EF4-FFF2-40B4-BE49-F238E27FC236}">
                <a16:creationId xmlns:a16="http://schemas.microsoft.com/office/drawing/2014/main" id="{838FEBD0-9AC3-10F1-DFA1-A7FEE86CD9FF}"/>
              </a:ext>
            </a:extLst>
          </p:cNvPr>
          <p:cNvSpPr txBox="1"/>
          <p:nvPr/>
        </p:nvSpPr>
        <p:spPr>
          <a:xfrm>
            <a:off x="-29980" y="1600064"/>
            <a:ext cx="2256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239;p67">
            <a:extLst>
              <a:ext uri="{FF2B5EF4-FFF2-40B4-BE49-F238E27FC236}">
                <a16:creationId xmlns:a16="http://schemas.microsoft.com/office/drawing/2014/main" id="{207AFEB1-7C22-1904-E7BB-9B65873024E3}"/>
              </a:ext>
            </a:extLst>
          </p:cNvPr>
          <p:cNvSpPr txBox="1"/>
          <p:nvPr/>
        </p:nvSpPr>
        <p:spPr>
          <a:xfrm>
            <a:off x="160876" y="1947614"/>
            <a:ext cx="2256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Job pressures, balancing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employment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.</a:t>
            </a:r>
          </a:p>
        </p:txBody>
      </p:sp>
      <p:sp>
        <p:nvSpPr>
          <p:cNvPr id="11" name="Google Shape;1240;p67">
            <a:extLst>
              <a:ext uri="{FF2B5EF4-FFF2-40B4-BE49-F238E27FC236}">
                <a16:creationId xmlns:a16="http://schemas.microsoft.com/office/drawing/2014/main" id="{DCEF04C2-2746-AB7E-106B-B2396A864F92}"/>
              </a:ext>
            </a:extLst>
          </p:cNvPr>
          <p:cNvSpPr txBox="1"/>
          <p:nvPr/>
        </p:nvSpPr>
        <p:spPr>
          <a:xfrm>
            <a:off x="6841430" y="3597537"/>
            <a:ext cx="2256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241;p67">
            <a:extLst>
              <a:ext uri="{FF2B5EF4-FFF2-40B4-BE49-F238E27FC236}">
                <a16:creationId xmlns:a16="http://schemas.microsoft.com/office/drawing/2014/main" id="{20157C98-9C3E-2A09-1189-80D641D0301F}"/>
              </a:ext>
            </a:extLst>
          </p:cNvPr>
          <p:cNvSpPr txBox="1"/>
          <p:nvPr/>
        </p:nvSpPr>
        <p:spPr>
          <a:xfrm>
            <a:off x="6841430" y="3931038"/>
            <a:ext cx="2256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Juggling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commitments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, time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constraints</a:t>
            </a:r>
            <a:endParaRPr sz="12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Google Shape;1242;p67">
            <a:extLst>
              <a:ext uri="{FF2B5EF4-FFF2-40B4-BE49-F238E27FC236}">
                <a16:creationId xmlns:a16="http://schemas.microsoft.com/office/drawing/2014/main" id="{C5D6A787-3296-56B5-49B7-6BE9301513FD}"/>
              </a:ext>
            </a:extLst>
          </p:cNvPr>
          <p:cNvSpPr txBox="1"/>
          <p:nvPr/>
        </p:nvSpPr>
        <p:spPr>
          <a:xfrm>
            <a:off x="-29980" y="2599642"/>
            <a:ext cx="2256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Family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243;p67">
            <a:extLst>
              <a:ext uri="{FF2B5EF4-FFF2-40B4-BE49-F238E27FC236}">
                <a16:creationId xmlns:a16="http://schemas.microsoft.com/office/drawing/2014/main" id="{61955DAB-9914-3899-18D3-A90E85D00824}"/>
              </a:ext>
            </a:extLst>
          </p:cNvPr>
          <p:cNvSpPr txBox="1"/>
          <p:nvPr/>
        </p:nvSpPr>
        <p:spPr>
          <a:xfrm>
            <a:off x="94024" y="2947192"/>
            <a:ext cx="2256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Familial expectations, home challenges.</a:t>
            </a:r>
          </a:p>
        </p:txBody>
      </p:sp>
      <p:sp>
        <p:nvSpPr>
          <p:cNvPr id="15" name="Google Shape;1244;p67">
            <a:extLst>
              <a:ext uri="{FF2B5EF4-FFF2-40B4-BE49-F238E27FC236}">
                <a16:creationId xmlns:a16="http://schemas.microsoft.com/office/drawing/2014/main" id="{C74CFD7C-9000-221C-AFA2-B0E70E4AA6D6}"/>
              </a:ext>
            </a:extLst>
          </p:cNvPr>
          <p:cNvSpPr txBox="1"/>
          <p:nvPr/>
        </p:nvSpPr>
        <p:spPr>
          <a:xfrm>
            <a:off x="-29968" y="3597539"/>
            <a:ext cx="2256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Finances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245;p67">
            <a:extLst>
              <a:ext uri="{FF2B5EF4-FFF2-40B4-BE49-F238E27FC236}">
                <a16:creationId xmlns:a16="http://schemas.microsoft.com/office/drawing/2014/main" id="{2AE5B48C-A9DA-0AD1-1291-F56CC51CD25D}"/>
              </a:ext>
            </a:extLst>
          </p:cNvPr>
          <p:cNvSpPr txBox="1"/>
          <p:nvPr/>
        </p:nvSpPr>
        <p:spPr>
          <a:xfrm>
            <a:off x="-29968" y="3931039"/>
            <a:ext cx="2256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Financial stress,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cost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concerns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.</a:t>
            </a:r>
          </a:p>
        </p:txBody>
      </p:sp>
      <p:sp>
        <p:nvSpPr>
          <p:cNvPr id="17" name="Google Shape;1246;p67">
            <a:extLst>
              <a:ext uri="{FF2B5EF4-FFF2-40B4-BE49-F238E27FC236}">
                <a16:creationId xmlns:a16="http://schemas.microsoft.com/office/drawing/2014/main" id="{E2905686-7F2F-FA81-11CA-46B9869D29F3}"/>
              </a:ext>
            </a:extLst>
          </p:cNvPr>
          <p:cNvSpPr txBox="1"/>
          <p:nvPr/>
        </p:nvSpPr>
        <p:spPr>
          <a:xfrm>
            <a:off x="6841430" y="1935228"/>
            <a:ext cx="2256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Academic pressure,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demanding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coursework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.</a:t>
            </a:r>
          </a:p>
        </p:txBody>
      </p:sp>
      <p:sp>
        <p:nvSpPr>
          <p:cNvPr id="18" name="Google Shape;1247;p67">
            <a:extLst>
              <a:ext uri="{FF2B5EF4-FFF2-40B4-BE49-F238E27FC236}">
                <a16:creationId xmlns:a16="http://schemas.microsoft.com/office/drawing/2014/main" id="{49EC7A87-41E5-46CF-56DF-BCED7C149586}"/>
              </a:ext>
            </a:extLst>
          </p:cNvPr>
          <p:cNvSpPr txBox="1"/>
          <p:nvPr/>
        </p:nvSpPr>
        <p:spPr>
          <a:xfrm>
            <a:off x="6841430" y="2599640"/>
            <a:ext cx="2256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Exams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248;p67">
            <a:extLst>
              <a:ext uri="{FF2B5EF4-FFF2-40B4-BE49-F238E27FC236}">
                <a16:creationId xmlns:a16="http://schemas.microsoft.com/office/drawing/2014/main" id="{DFCDE4B8-F857-354E-80A0-C8859F806FD9}"/>
              </a:ext>
            </a:extLst>
          </p:cNvPr>
          <p:cNvSpPr txBox="1"/>
          <p:nvPr/>
        </p:nvSpPr>
        <p:spPr>
          <a:xfrm>
            <a:off x="6757610" y="2939851"/>
            <a:ext cx="2256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Performance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anxiety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, exam stress.</a:t>
            </a:r>
          </a:p>
        </p:txBody>
      </p:sp>
      <p:sp>
        <p:nvSpPr>
          <p:cNvPr id="20" name="Google Shape;1249;p67">
            <a:extLst>
              <a:ext uri="{FF2B5EF4-FFF2-40B4-BE49-F238E27FC236}">
                <a16:creationId xmlns:a16="http://schemas.microsoft.com/office/drawing/2014/main" id="{4F783158-B2D2-1BAE-7F26-B6F43FDD8E29}"/>
              </a:ext>
            </a:extLst>
          </p:cNvPr>
          <p:cNvSpPr txBox="1"/>
          <p:nvPr/>
        </p:nvSpPr>
        <p:spPr>
          <a:xfrm>
            <a:off x="6841430" y="1603814"/>
            <a:ext cx="2256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DM Sans" pitchFamily="2" charset="0"/>
                <a:ea typeface="Montserrat"/>
                <a:cs typeface="Montserrat"/>
                <a:sym typeface="Montserrat"/>
              </a:rPr>
              <a:t>Studies</a:t>
            </a:r>
            <a:endParaRPr sz="2000" b="1" dirty="0">
              <a:solidFill>
                <a:schemeClr val="dk1"/>
              </a:solidFill>
              <a:latin typeface="DM Sans" pitchFamily="2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21" name="Google Shape;1250;p67">
            <a:extLst>
              <a:ext uri="{FF2B5EF4-FFF2-40B4-BE49-F238E27FC236}">
                <a16:creationId xmlns:a16="http://schemas.microsoft.com/office/drawing/2014/main" id="{8BE4BB11-72FD-D87F-CD16-F068E9F9ABD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226320" y="1819514"/>
            <a:ext cx="510000" cy="9960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" name="Google Shape;1252;p67">
            <a:extLst>
              <a:ext uri="{FF2B5EF4-FFF2-40B4-BE49-F238E27FC236}">
                <a16:creationId xmlns:a16="http://schemas.microsoft.com/office/drawing/2014/main" id="{F4CD548D-7D8E-4E49-47DB-D69A1C3E0CC4}"/>
              </a:ext>
            </a:extLst>
          </p:cNvPr>
          <p:cNvCxnSpPr>
            <a:cxnSpLocks/>
            <a:stCxn id="13" idx="3"/>
          </p:cNvCxnSpPr>
          <p:nvPr/>
        </p:nvCxnSpPr>
        <p:spPr>
          <a:xfrm rot="10800000" flipH="1">
            <a:off x="2226320" y="2815492"/>
            <a:ext cx="510000" cy="3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1253;p67">
            <a:extLst>
              <a:ext uri="{FF2B5EF4-FFF2-40B4-BE49-F238E27FC236}">
                <a16:creationId xmlns:a16="http://schemas.microsoft.com/office/drawing/2014/main" id="{0388BC68-8D73-B180-113C-CC05E2A6A66E}"/>
              </a:ext>
            </a:extLst>
          </p:cNvPr>
          <p:cNvCxnSpPr>
            <a:cxnSpLocks/>
            <a:stCxn id="15" idx="3"/>
          </p:cNvCxnSpPr>
          <p:nvPr/>
        </p:nvCxnSpPr>
        <p:spPr>
          <a:xfrm rot="10800000" flipH="1">
            <a:off x="2226332" y="2815589"/>
            <a:ext cx="510000" cy="10014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" name="Google Shape;1254;p67">
            <a:extLst>
              <a:ext uri="{FF2B5EF4-FFF2-40B4-BE49-F238E27FC236}">
                <a16:creationId xmlns:a16="http://schemas.microsoft.com/office/drawing/2014/main" id="{283EB4E9-A5F7-A2EC-71DA-7F1163E9EA6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31430" y="1823264"/>
            <a:ext cx="510000" cy="9924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" name="Google Shape;1255;p67">
            <a:extLst>
              <a:ext uri="{FF2B5EF4-FFF2-40B4-BE49-F238E27FC236}">
                <a16:creationId xmlns:a16="http://schemas.microsoft.com/office/drawing/2014/main" id="{498F66B9-854D-8C06-3DDE-568925BA3A83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6331430" y="2815490"/>
            <a:ext cx="510000" cy="3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" name="Google Shape;1256;p67">
            <a:extLst>
              <a:ext uri="{FF2B5EF4-FFF2-40B4-BE49-F238E27FC236}">
                <a16:creationId xmlns:a16="http://schemas.microsoft.com/office/drawing/2014/main" id="{4C72E7FB-A9EF-D413-44AA-A364197497CE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6331430" y="2815587"/>
            <a:ext cx="510000" cy="10014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7" name="Image 26" descr="Une image contenant texte, Police, Graphique, nombre&#10;&#10;Description générée automatiquement">
            <a:extLst>
              <a:ext uri="{FF2B5EF4-FFF2-40B4-BE49-F238E27FC236}">
                <a16:creationId xmlns:a16="http://schemas.microsoft.com/office/drawing/2014/main" id="{33CCF86F-EDA7-532C-7324-B65EB82B6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60" y="1752600"/>
            <a:ext cx="3949101" cy="217843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0D84BFF4-BF29-B4D2-3133-48CD839BBEF8}"/>
              </a:ext>
            </a:extLst>
          </p:cNvPr>
          <p:cNvSpPr txBox="1"/>
          <p:nvPr/>
        </p:nvSpPr>
        <p:spPr>
          <a:xfrm>
            <a:off x="8671560" y="4572000"/>
            <a:ext cx="40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67"/>
          <p:cNvSpPr txBox="1">
            <a:spLocks noGrp="1"/>
          </p:cNvSpPr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0" dirty="0">
                <a:effectLst/>
                <a:latin typeface="Montserrat" panose="00000500000000000000" pitchFamily="2" charset="0"/>
              </a:rPr>
              <a:t>Cluster </a:t>
            </a:r>
            <a:r>
              <a:rPr lang="fr-FR" i="0" dirty="0" err="1">
                <a:effectLst/>
                <a:latin typeface="Montserrat" panose="00000500000000000000" pitchFamily="2" charset="0"/>
              </a:rPr>
              <a:t>analysis</a:t>
            </a:r>
            <a:r>
              <a:rPr lang="fr-FR" i="0" dirty="0">
                <a:effectLst/>
                <a:latin typeface="Montserrat" panose="00000500000000000000" pitchFamily="2" charset="0"/>
              </a:rPr>
              <a:t> </a:t>
            </a:r>
            <a:r>
              <a:rPr lang="fr-FR" i="0" dirty="0" err="1">
                <a:effectLst/>
                <a:latin typeface="Montserrat" panose="00000500000000000000" pitchFamily="2" charset="0"/>
              </a:rPr>
              <a:t>using</a:t>
            </a:r>
            <a:r>
              <a:rPr lang="fr-FR" i="0" dirty="0">
                <a:effectLst/>
                <a:latin typeface="Montserrat" panose="00000500000000000000" pitchFamily="2" charset="0"/>
              </a:rPr>
              <a:t> k-</a:t>
            </a:r>
            <a:r>
              <a:rPr lang="fr-FR" i="0" dirty="0" err="1">
                <a:effectLst/>
                <a:latin typeface="Montserrat" panose="00000500000000000000" pitchFamily="2" charset="0"/>
              </a:rPr>
              <a:t>means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AC6DF1-BBB1-434E-64E3-5887ACDEA06A}"/>
              </a:ext>
            </a:extLst>
          </p:cNvPr>
          <p:cNvSpPr txBox="1"/>
          <p:nvPr/>
        </p:nvSpPr>
        <p:spPr>
          <a:xfrm>
            <a:off x="175260" y="1691698"/>
            <a:ext cx="42062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DM Sans" pitchFamily="2" charset="0"/>
              </a:rPr>
              <a:t>Cluster analysis involves grouping participants into clusters based on similarities in their responses to identify patterns of mental health.</a:t>
            </a:r>
          </a:p>
          <a:p>
            <a:endParaRPr lang="fr-FR" dirty="0">
              <a:latin typeface="DM Sans" pitchFamily="2" charset="0"/>
            </a:endParaRPr>
          </a:p>
          <a:p>
            <a:r>
              <a:rPr lang="en-US" dirty="0">
                <a:latin typeface="DM Sans" pitchFamily="2" charset="0"/>
              </a:rPr>
              <a:t>W</a:t>
            </a:r>
            <a:r>
              <a:rPr lang="en-US" b="0" i="0" dirty="0">
                <a:effectLst/>
                <a:latin typeface="DM Sans" pitchFamily="2" charset="0"/>
              </a:rPr>
              <a:t>e used the responses to the questions </a:t>
            </a:r>
          </a:p>
          <a:p>
            <a:endParaRPr lang="en-US" b="0" i="0" dirty="0">
              <a:effectLst/>
              <a:latin typeface="DM Sans" pitchFamily="2" charset="0"/>
            </a:endParaRPr>
          </a:p>
          <a:p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DM Sans" pitchFamily="2" charset="0"/>
              </a:rPr>
              <a:t>’How often do you feel stressed?’, </a:t>
            </a:r>
          </a:p>
          <a:p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DM Sans" pitchFamily="2" charset="0"/>
              </a:rPr>
              <a:t>’How often do you feel anxious or worried?’, </a:t>
            </a:r>
          </a:p>
          <a:p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DM Sans" pitchFamily="2" charset="0"/>
              </a:rPr>
              <a:t>’How often do you feel down, depressed, or hopeless?’ </a:t>
            </a:r>
          </a:p>
        </p:txBody>
      </p:sp>
      <p:pic>
        <p:nvPicPr>
          <p:cNvPr id="7" name="Image 6" descr="Une image contenant diagramme, origami&#10;&#10;Description générée automatiquement">
            <a:extLst>
              <a:ext uri="{FF2B5EF4-FFF2-40B4-BE49-F238E27FC236}">
                <a16:creationId xmlns:a16="http://schemas.microsoft.com/office/drawing/2014/main" id="{C0EFA113-235C-304B-CDD4-E70C1948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973" y="1127818"/>
            <a:ext cx="3960931" cy="379851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51B4F47-457D-A7C0-D3A2-E38C31788ABA}"/>
              </a:ext>
            </a:extLst>
          </p:cNvPr>
          <p:cNvSpPr txBox="1"/>
          <p:nvPr/>
        </p:nvSpPr>
        <p:spPr>
          <a:xfrm>
            <a:off x="8564880" y="4633793"/>
            <a:ext cx="40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4"/>
          <p:cNvSpPr txBox="1">
            <a:spLocks noGrp="1"/>
          </p:cNvSpPr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 Health Analysis</a:t>
            </a:r>
            <a:endParaRPr dirty="0"/>
          </a:p>
        </p:txBody>
      </p:sp>
      <p:graphicFrame>
        <p:nvGraphicFramePr>
          <p:cNvPr id="1195" name="Google Shape;1195;p64"/>
          <p:cNvGraphicFramePr/>
          <p:nvPr>
            <p:extLst>
              <p:ext uri="{D42A27DB-BD31-4B8C-83A1-F6EECF244321}">
                <p14:modId xmlns:p14="http://schemas.microsoft.com/office/powerpoint/2010/main" val="750327868"/>
              </p:ext>
            </p:extLst>
          </p:nvPr>
        </p:nvGraphicFramePr>
        <p:xfrm>
          <a:off x="487680" y="1186123"/>
          <a:ext cx="8412481" cy="3346877"/>
        </p:xfrm>
        <a:graphic>
          <a:graphicData uri="http://schemas.openxmlformats.org/drawingml/2006/table">
            <a:tbl>
              <a:tblPr>
                <a:noFill/>
                <a:tableStyleId>{A6D8904E-0AC6-4598-9B72-F5A00F629F51}</a:tableStyleId>
              </a:tblPr>
              <a:tblGrid>
                <a:gridCol w="2644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463034899"/>
                    </a:ext>
                  </a:extLst>
                </a:gridCol>
                <a:gridCol w="2910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79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Physical </a:t>
                      </a:r>
                      <a:r>
                        <a:rPr lang="fr-F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Health</a:t>
                      </a: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 Distribution</a:t>
                      </a:r>
                      <a:endParaRPr sz="2000" b="1" dirty="0">
                        <a:solidFill>
                          <a:schemeClr val="dk1"/>
                        </a:solidFill>
                        <a:latin typeface="DM Sans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Existing Medical Conditions</a:t>
                      </a:r>
                      <a:endParaRPr sz="1400" b="1" dirty="0">
                        <a:solidFill>
                          <a:schemeClr val="dk1"/>
                        </a:solidFill>
                        <a:latin typeface="DM Sans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Relationship between Physical Activity and Physical Health</a:t>
                      </a:r>
                      <a:endParaRPr dirty="0">
                        <a:solidFill>
                          <a:schemeClr val="dk1"/>
                        </a:solidFill>
                        <a:latin typeface="DM Sans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89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56E994A9-26E3-F61A-4268-1658E6FD1A64}"/>
              </a:ext>
            </a:extLst>
          </p:cNvPr>
          <p:cNvSpPr txBox="1"/>
          <p:nvPr/>
        </p:nvSpPr>
        <p:spPr>
          <a:xfrm>
            <a:off x="2682240" y="464718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DM Sans" pitchFamily="2" charset="0"/>
              </a:rPr>
              <a:t>Average Mental Health Rating = 6</a:t>
            </a:r>
            <a:r>
              <a:rPr lang="fr-FR" b="1" i="0" dirty="0">
                <a:solidFill>
                  <a:schemeClr val="tx2">
                    <a:lumMod val="50000"/>
                  </a:schemeClr>
                </a:solidFill>
                <a:effectLst/>
                <a:latin typeface="DM Sans" pitchFamily="2" charset="0"/>
              </a:rPr>
              <a:t>.707692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5E334CB-015E-AAC2-C884-B4C15FC70B0D}"/>
              </a:ext>
            </a:extLst>
          </p:cNvPr>
          <p:cNvSpPr txBox="1"/>
          <p:nvPr/>
        </p:nvSpPr>
        <p:spPr>
          <a:xfrm>
            <a:off x="8671560" y="4594860"/>
            <a:ext cx="40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14</a:t>
            </a:r>
          </a:p>
        </p:txBody>
      </p:sp>
      <p:pic>
        <p:nvPicPr>
          <p:cNvPr id="4" name="Image 3" descr="Une image contenant ligne, diagramme, Tracé, Parallèle&#10;&#10;Description générée automatiquement">
            <a:extLst>
              <a:ext uri="{FF2B5EF4-FFF2-40B4-BE49-F238E27FC236}">
                <a16:creationId xmlns:a16="http://schemas.microsoft.com/office/drawing/2014/main" id="{68E928A3-A368-C540-B6D2-186AE3E5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36" y="2240278"/>
            <a:ext cx="2724023" cy="2076937"/>
          </a:xfrm>
          <a:prstGeom prst="rect">
            <a:avLst/>
          </a:prstGeom>
        </p:spPr>
      </p:pic>
      <p:pic>
        <p:nvPicPr>
          <p:cNvPr id="8" name="Image 7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6DDEA173-230F-F7A7-1869-DACA27004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703" y="2292707"/>
            <a:ext cx="2602944" cy="1972078"/>
          </a:xfrm>
          <a:prstGeom prst="rect">
            <a:avLst/>
          </a:prstGeom>
        </p:spPr>
      </p:pic>
      <p:pic>
        <p:nvPicPr>
          <p:cNvPr id="12" name="Image 11" descr="Une image contenant capture d’écran, diagramme, Rectangle, ligne&#10;&#10;Description générée automatiquement">
            <a:extLst>
              <a:ext uri="{FF2B5EF4-FFF2-40B4-BE49-F238E27FC236}">
                <a16:creationId xmlns:a16="http://schemas.microsoft.com/office/drawing/2014/main" id="{EA7C2478-ED6E-2FA3-10FA-5F0DABC97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474" y="2366008"/>
            <a:ext cx="2933531" cy="18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40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4"/>
          <p:cNvSpPr txBox="1">
            <a:spLocks noGrp="1"/>
          </p:cNvSpPr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Relationships Analysis</a:t>
            </a:r>
            <a:endParaRPr dirty="0"/>
          </a:p>
        </p:txBody>
      </p:sp>
      <p:graphicFrame>
        <p:nvGraphicFramePr>
          <p:cNvPr id="1195" name="Google Shape;1195;p64"/>
          <p:cNvGraphicFramePr/>
          <p:nvPr>
            <p:extLst>
              <p:ext uri="{D42A27DB-BD31-4B8C-83A1-F6EECF244321}">
                <p14:modId xmlns:p14="http://schemas.microsoft.com/office/powerpoint/2010/main" val="2833900425"/>
              </p:ext>
            </p:extLst>
          </p:nvPr>
        </p:nvGraphicFramePr>
        <p:xfrm>
          <a:off x="487680" y="1186123"/>
          <a:ext cx="8412481" cy="3346877"/>
        </p:xfrm>
        <a:graphic>
          <a:graphicData uri="http://schemas.openxmlformats.org/drawingml/2006/table">
            <a:tbl>
              <a:tblPr>
                <a:noFill/>
                <a:tableStyleId>{A6D8904E-0AC6-4598-9B72-F5A00F629F51}</a:tableStyleId>
              </a:tblPr>
              <a:tblGrid>
                <a:gridCol w="2644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463034899"/>
                    </a:ext>
                  </a:extLst>
                </a:gridCol>
                <a:gridCol w="2910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79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Social </a:t>
                      </a:r>
                      <a:r>
                        <a:rPr lang="fr-F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Relationships</a:t>
                      </a: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 Rating Distribution</a:t>
                      </a:r>
                      <a:endParaRPr sz="2000" b="1" dirty="0">
                        <a:solidFill>
                          <a:schemeClr val="dk1"/>
                        </a:solidFill>
                        <a:latin typeface="DM Sans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Support System Count</a:t>
                      </a:r>
                      <a:endParaRPr sz="1400" b="1" dirty="0">
                        <a:solidFill>
                          <a:schemeClr val="dk1"/>
                        </a:solidFill>
                        <a:latin typeface="DM Sans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Types of social activities or clubs Students are involved in</a:t>
                      </a:r>
                      <a:endParaRPr dirty="0">
                        <a:solidFill>
                          <a:schemeClr val="dk1"/>
                        </a:solidFill>
                        <a:latin typeface="DM Sans" pitchFamily="2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89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56E994A9-26E3-F61A-4268-1658E6FD1A64}"/>
              </a:ext>
            </a:extLst>
          </p:cNvPr>
          <p:cNvSpPr txBox="1"/>
          <p:nvPr/>
        </p:nvSpPr>
        <p:spPr>
          <a:xfrm>
            <a:off x="2407920" y="466489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chemeClr val="tx2">
                    <a:lumMod val="50000"/>
                  </a:schemeClr>
                </a:solidFill>
                <a:effectLst/>
                <a:latin typeface="DM Sans" pitchFamily="2" charset="0"/>
              </a:rPr>
              <a:t>Average</a:t>
            </a:r>
            <a:r>
              <a:rPr lang="fr-FR" b="1" i="0" dirty="0">
                <a:solidFill>
                  <a:schemeClr val="tx2">
                    <a:lumMod val="50000"/>
                  </a:schemeClr>
                </a:solidFill>
                <a:effectLst/>
                <a:latin typeface="DM Sans" pitchFamily="2" charset="0"/>
              </a:rPr>
              <a:t> Social </a:t>
            </a:r>
            <a:r>
              <a:rPr lang="fr-FR" b="1" i="0" dirty="0" err="1">
                <a:solidFill>
                  <a:schemeClr val="tx2">
                    <a:lumMod val="50000"/>
                  </a:schemeClr>
                </a:solidFill>
                <a:effectLst/>
                <a:latin typeface="DM Sans" pitchFamily="2" charset="0"/>
              </a:rPr>
              <a:t>Relationships</a:t>
            </a:r>
            <a:r>
              <a:rPr lang="fr-FR" b="1" i="0" dirty="0">
                <a:solidFill>
                  <a:schemeClr val="tx2">
                    <a:lumMod val="50000"/>
                  </a:schemeClr>
                </a:solidFill>
                <a:effectLst/>
                <a:latin typeface="DM Sans" pitchFamily="2" charset="0"/>
              </a:rPr>
              <a:t> </a:t>
            </a:r>
            <a:r>
              <a:rPr lang="fr-FR" b="1" i="0" dirty="0" err="1">
                <a:solidFill>
                  <a:schemeClr val="tx2">
                    <a:lumMod val="50000"/>
                  </a:schemeClr>
                </a:solidFill>
                <a:effectLst/>
                <a:latin typeface="DM Sans" pitchFamily="2" charset="0"/>
              </a:rPr>
              <a:t>Quality</a:t>
            </a:r>
            <a:r>
              <a:rPr lang="fr-FR" b="1" i="0" dirty="0">
                <a:solidFill>
                  <a:schemeClr val="tx2">
                    <a:lumMod val="50000"/>
                  </a:schemeClr>
                </a:solidFill>
                <a:effectLst/>
                <a:latin typeface="DM Sans" pitchFamily="2" charset="0"/>
              </a:rPr>
              <a:t> = 6.730769</a:t>
            </a:r>
            <a:endParaRPr lang="fr-FR" b="1" dirty="0">
              <a:solidFill>
                <a:schemeClr val="tx2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5E334CB-015E-AAC2-C884-B4C15FC70B0D}"/>
              </a:ext>
            </a:extLst>
          </p:cNvPr>
          <p:cNvSpPr txBox="1"/>
          <p:nvPr/>
        </p:nvSpPr>
        <p:spPr>
          <a:xfrm>
            <a:off x="8671560" y="4594860"/>
            <a:ext cx="40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15</a:t>
            </a:r>
          </a:p>
        </p:txBody>
      </p:sp>
      <p:pic>
        <p:nvPicPr>
          <p:cNvPr id="3" name="Image 2" descr="Une image contenant diagramme, ligne, Tracé, Parallèle&#10;&#10;Description générée automatiquement">
            <a:extLst>
              <a:ext uri="{FF2B5EF4-FFF2-40B4-BE49-F238E27FC236}">
                <a16:creationId xmlns:a16="http://schemas.microsoft.com/office/drawing/2014/main" id="{2BC399E8-4643-910D-3745-349DD737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" y="2190749"/>
            <a:ext cx="2802818" cy="2152651"/>
          </a:xfrm>
          <a:prstGeom prst="rect">
            <a:avLst/>
          </a:prstGeom>
        </p:spPr>
      </p:pic>
      <p:pic>
        <p:nvPicPr>
          <p:cNvPr id="6" name="Image 5" descr="Une image contenant texte, capture d’écran, Rectangle, diagramme&#10;&#10;Description générée automatiquement">
            <a:extLst>
              <a:ext uri="{FF2B5EF4-FFF2-40B4-BE49-F238E27FC236}">
                <a16:creationId xmlns:a16="http://schemas.microsoft.com/office/drawing/2014/main" id="{271EB68D-852E-F57D-3787-9C6622D5B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33" y="2274568"/>
            <a:ext cx="2604977" cy="1977392"/>
          </a:xfrm>
          <a:prstGeom prst="rect">
            <a:avLst/>
          </a:prstGeom>
        </p:spPr>
      </p:pic>
      <p:pic>
        <p:nvPicPr>
          <p:cNvPr id="11" name="Image 10" descr="Une image contenant texte, Police, capture d’écran, nombre&#10;&#10;Description générée automatiquement">
            <a:extLst>
              <a:ext uri="{FF2B5EF4-FFF2-40B4-BE49-F238E27FC236}">
                <a16:creationId xmlns:a16="http://schemas.microsoft.com/office/drawing/2014/main" id="{ED4F59A3-1581-6935-C8CB-441D532CA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81" y="2274568"/>
            <a:ext cx="3044987" cy="176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58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4"/>
          <p:cNvSpPr txBox="1">
            <a:spLocks noGrp="1"/>
          </p:cNvSpPr>
          <p:nvPr>
            <p:ph type="title"/>
          </p:nvPr>
        </p:nvSpPr>
        <p:spPr>
          <a:xfrm>
            <a:off x="720000" y="496318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Emotional Resilience Analysis</a:t>
            </a:r>
            <a:endParaRPr dirty="0"/>
          </a:p>
        </p:txBody>
      </p:sp>
      <p:graphicFrame>
        <p:nvGraphicFramePr>
          <p:cNvPr id="1195" name="Google Shape;1195;p64"/>
          <p:cNvGraphicFramePr/>
          <p:nvPr>
            <p:extLst>
              <p:ext uri="{D42A27DB-BD31-4B8C-83A1-F6EECF244321}">
                <p14:modId xmlns:p14="http://schemas.microsoft.com/office/powerpoint/2010/main" val="2082354917"/>
              </p:ext>
            </p:extLst>
          </p:nvPr>
        </p:nvGraphicFramePr>
        <p:xfrm>
          <a:off x="487680" y="1186123"/>
          <a:ext cx="8252460" cy="3346877"/>
        </p:xfrm>
        <a:graphic>
          <a:graphicData uri="http://schemas.openxmlformats.org/drawingml/2006/table">
            <a:tbl>
              <a:tblPr>
                <a:noFill/>
                <a:tableStyleId>{A6D8904E-0AC6-4598-9B72-F5A00F629F51}</a:tableStyleId>
              </a:tblPr>
              <a:tblGrid>
                <a:gridCol w="326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3480">
                  <a:extLst>
                    <a:ext uri="{9D8B030D-6E8A-4147-A177-3AD203B41FA5}">
                      <a16:colId xmlns:a16="http://schemas.microsoft.com/office/drawing/2014/main" val="2463034899"/>
                    </a:ext>
                  </a:extLst>
                </a:gridCol>
              </a:tblGrid>
              <a:tr h="8179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Coping </a:t>
                      </a:r>
                      <a:r>
                        <a:rPr lang="fr-F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with</a:t>
                      </a: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 challenges and </a:t>
                      </a:r>
                      <a:r>
                        <a:rPr lang="fr-F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setbacks</a:t>
                      </a:r>
                      <a:endParaRPr sz="2000" b="1" dirty="0">
                        <a:solidFill>
                          <a:schemeClr val="dk1"/>
                        </a:solidFill>
                        <a:latin typeface="DM Sans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Arial"/>
                          <a:cs typeface="Arial"/>
                          <a:sym typeface="Arial"/>
                        </a:rPr>
                        <a:t>Relationship between Coping Strategies and Emotional Resilience Skills</a:t>
                      </a:r>
                      <a:endParaRPr sz="1400" b="1" dirty="0">
                        <a:solidFill>
                          <a:schemeClr val="dk1"/>
                        </a:solidFill>
                        <a:latin typeface="DM Sans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89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85E334CB-015E-AAC2-C884-B4C15FC70B0D}"/>
              </a:ext>
            </a:extLst>
          </p:cNvPr>
          <p:cNvSpPr txBox="1"/>
          <p:nvPr/>
        </p:nvSpPr>
        <p:spPr>
          <a:xfrm>
            <a:off x="8671560" y="4594860"/>
            <a:ext cx="40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16</a:t>
            </a:r>
          </a:p>
        </p:txBody>
      </p:sp>
      <p:pic>
        <p:nvPicPr>
          <p:cNvPr id="4" name="Image 3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2F3663E6-83BE-2E05-CD6F-92D31618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2" y="2136508"/>
            <a:ext cx="3240168" cy="222311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68C302C-CFE7-B684-50C8-E2ED6308F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33" t="30074" r="24250" b="11869"/>
          <a:stretch/>
        </p:blipFill>
        <p:spPr>
          <a:xfrm>
            <a:off x="4339590" y="2020022"/>
            <a:ext cx="3760470" cy="24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0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7;p49">
            <a:extLst>
              <a:ext uri="{FF2B5EF4-FFF2-40B4-BE49-F238E27FC236}">
                <a16:creationId xmlns:a16="http://schemas.microsoft.com/office/drawing/2014/main" id="{5060E042-E0E5-8131-3644-7790DA1752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174428"/>
            <a:ext cx="7702550" cy="630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0" dirty="0" err="1">
                <a:effectLst/>
                <a:latin typeface="Arial" panose="020B0604020202020204" pitchFamily="34" charset="0"/>
              </a:rPr>
              <a:t>Correlation</a:t>
            </a:r>
            <a:endParaRPr dirty="0"/>
          </a:p>
        </p:txBody>
      </p:sp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863025EF-BCDA-898A-7123-BEA4DE5D4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206110"/>
              </p:ext>
            </p:extLst>
          </p:nvPr>
        </p:nvGraphicFramePr>
        <p:xfrm>
          <a:off x="1021080" y="804665"/>
          <a:ext cx="7402196" cy="4247396"/>
        </p:xfrm>
        <a:graphic>
          <a:graphicData uri="http://schemas.openxmlformats.org/drawingml/2006/table">
            <a:tbl>
              <a:tblPr firstRow="1" bandRow="1">
                <a:tableStyleId>{A6D8904E-0AC6-4598-9B72-F5A00F629F51}</a:tableStyleId>
              </a:tblPr>
              <a:tblGrid>
                <a:gridCol w="3512820">
                  <a:extLst>
                    <a:ext uri="{9D8B030D-6E8A-4147-A177-3AD203B41FA5}">
                      <a16:colId xmlns:a16="http://schemas.microsoft.com/office/drawing/2014/main" val="596722031"/>
                    </a:ext>
                  </a:extLst>
                </a:gridCol>
                <a:gridCol w="3889376">
                  <a:extLst>
                    <a:ext uri="{9D8B030D-6E8A-4147-A177-3AD203B41FA5}">
                      <a16:colId xmlns:a16="http://schemas.microsoft.com/office/drawing/2014/main" val="1883173849"/>
                    </a:ext>
                  </a:extLst>
                </a:gridCol>
              </a:tblGrid>
              <a:tr h="212369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1258328"/>
                  </a:ext>
                </a:extLst>
              </a:tr>
              <a:tr h="212369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725269"/>
                  </a:ext>
                </a:extLst>
              </a:tr>
            </a:tbl>
          </a:graphicData>
        </a:graphic>
      </p:graphicFrame>
      <p:pic>
        <p:nvPicPr>
          <p:cNvPr id="20" name="Image 19" descr="Une image contenant ligne, Tracé, Parallèle, texte&#10;&#10;Description générée automatiquement">
            <a:extLst>
              <a:ext uri="{FF2B5EF4-FFF2-40B4-BE49-F238E27FC236}">
                <a16:creationId xmlns:a16="http://schemas.microsoft.com/office/drawing/2014/main" id="{1CBFC98F-BC27-75B0-8A6B-F6D05AF3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56" y="883842"/>
            <a:ext cx="2979420" cy="1844742"/>
          </a:xfrm>
          <a:prstGeom prst="rect">
            <a:avLst/>
          </a:prstGeom>
        </p:spPr>
      </p:pic>
      <p:pic>
        <p:nvPicPr>
          <p:cNvPr id="22" name="Image 21" descr="Une image contenant texte, ligne, nombre, Tracé&#10;&#10;Description générée automatiquement">
            <a:extLst>
              <a:ext uri="{FF2B5EF4-FFF2-40B4-BE49-F238E27FC236}">
                <a16:creationId xmlns:a16="http://schemas.microsoft.com/office/drawing/2014/main" id="{40998AC1-4547-54AA-9CC3-64EB9D962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42" y="883842"/>
            <a:ext cx="3048000" cy="1860518"/>
          </a:xfrm>
          <a:prstGeom prst="rect">
            <a:avLst/>
          </a:prstGeom>
        </p:spPr>
      </p:pic>
      <p:pic>
        <p:nvPicPr>
          <p:cNvPr id="24" name="Image 23" descr="Une image contenant ligne, Tracé, Parallèle, nombre&#10;&#10;Description générée automatiquement">
            <a:extLst>
              <a:ext uri="{FF2B5EF4-FFF2-40B4-BE49-F238E27FC236}">
                <a16:creationId xmlns:a16="http://schemas.microsoft.com/office/drawing/2014/main" id="{C4CB33B2-61EE-4983-C756-E4ACD25B9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35" y="3193867"/>
            <a:ext cx="2932024" cy="1802875"/>
          </a:xfrm>
          <a:prstGeom prst="rect">
            <a:avLst/>
          </a:prstGeom>
        </p:spPr>
      </p:pic>
      <p:pic>
        <p:nvPicPr>
          <p:cNvPr id="26" name="Image 25" descr="Une image contenant ligne, Tracé, nombre, texte&#10;&#10;Description générée automatiquement">
            <a:extLst>
              <a:ext uri="{FF2B5EF4-FFF2-40B4-BE49-F238E27FC236}">
                <a16:creationId xmlns:a16="http://schemas.microsoft.com/office/drawing/2014/main" id="{B5BF17D8-CF0A-039C-37C3-A5F38AA9C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342" y="3053898"/>
            <a:ext cx="3073002" cy="191517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640A3C2-BC37-F14F-B449-7BA25B85A8A3}"/>
              </a:ext>
            </a:extLst>
          </p:cNvPr>
          <p:cNvSpPr txBox="1"/>
          <p:nvPr/>
        </p:nvSpPr>
        <p:spPr>
          <a:xfrm>
            <a:off x="8573567" y="4628005"/>
            <a:ext cx="40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01398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7"/>
          <p:cNvSpPr txBox="1">
            <a:spLocks noGrp="1"/>
          </p:cNvSpPr>
          <p:nvPr>
            <p:ph type="title"/>
          </p:nvPr>
        </p:nvSpPr>
        <p:spPr>
          <a:xfrm>
            <a:off x="2446260" y="2045714"/>
            <a:ext cx="47013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816" name="Google Shape;816;p47"/>
          <p:cNvSpPr txBox="1">
            <a:spLocks noGrp="1"/>
          </p:cNvSpPr>
          <p:nvPr>
            <p:ph type="title" idx="2"/>
          </p:nvPr>
        </p:nvSpPr>
        <p:spPr>
          <a:xfrm>
            <a:off x="4078650" y="1298617"/>
            <a:ext cx="1057230" cy="7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818" name="Google Shape;818;p47"/>
          <p:cNvGrpSpPr/>
          <p:nvPr/>
        </p:nvGrpSpPr>
        <p:grpSpPr>
          <a:xfrm>
            <a:off x="8110150" y="3112013"/>
            <a:ext cx="627700" cy="545625"/>
            <a:chOff x="8110150" y="3112013"/>
            <a:chExt cx="627700" cy="545625"/>
          </a:xfrm>
        </p:grpSpPr>
        <p:sp>
          <p:nvSpPr>
            <p:cNvPr id="819" name="Google Shape;819;p47"/>
            <p:cNvSpPr/>
            <p:nvPr/>
          </p:nvSpPr>
          <p:spPr>
            <a:xfrm flipH="1">
              <a:off x="8465775" y="3112013"/>
              <a:ext cx="272075" cy="544100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 flipH="1">
              <a:off x="8110150" y="3112013"/>
              <a:ext cx="272825" cy="545625"/>
            </a:xfrm>
            <a:custGeom>
              <a:avLst/>
              <a:gdLst/>
              <a:ahLst/>
              <a:cxnLst/>
              <a:rect l="l" t="t" r="r" b="b"/>
              <a:pathLst>
                <a:path w="10913" h="21825" extrusionOk="0">
                  <a:moveTo>
                    <a:pt x="10913" y="1"/>
                  </a:moveTo>
                  <a:cubicBezTo>
                    <a:pt x="4864" y="1"/>
                    <a:pt x="1" y="4864"/>
                    <a:pt x="1" y="10913"/>
                  </a:cubicBezTo>
                  <a:cubicBezTo>
                    <a:pt x="1" y="16900"/>
                    <a:pt x="4864" y="21825"/>
                    <a:pt x="10913" y="21825"/>
                  </a:cubicBezTo>
                  <a:lnTo>
                    <a:pt x="10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47"/>
          <p:cNvGrpSpPr/>
          <p:nvPr/>
        </p:nvGrpSpPr>
        <p:grpSpPr>
          <a:xfrm rot="-5400000">
            <a:off x="688388" y="-515859"/>
            <a:ext cx="994725" cy="1738650"/>
            <a:chOff x="2756000" y="88900"/>
            <a:chExt cx="994725" cy="1738650"/>
          </a:xfrm>
        </p:grpSpPr>
        <p:sp>
          <p:nvSpPr>
            <p:cNvPr id="822" name="Google Shape;822;p47"/>
            <p:cNvSpPr/>
            <p:nvPr/>
          </p:nvSpPr>
          <p:spPr>
            <a:xfrm>
              <a:off x="2756000" y="88900"/>
              <a:ext cx="869350" cy="1738650"/>
            </a:xfrm>
            <a:custGeom>
              <a:avLst/>
              <a:gdLst/>
              <a:ahLst/>
              <a:cxnLst/>
              <a:rect l="l" t="t" r="r" b="b"/>
              <a:pathLst>
                <a:path w="34774" h="69546" extrusionOk="0">
                  <a:moveTo>
                    <a:pt x="34774" y="1"/>
                  </a:moveTo>
                  <a:cubicBezTo>
                    <a:pt x="15594" y="1"/>
                    <a:pt x="1" y="15594"/>
                    <a:pt x="1" y="34773"/>
                  </a:cubicBezTo>
                  <a:cubicBezTo>
                    <a:pt x="1" y="53953"/>
                    <a:pt x="15624" y="69546"/>
                    <a:pt x="34774" y="69546"/>
                  </a:cubicBezTo>
                  <a:lnTo>
                    <a:pt x="34774" y="57752"/>
                  </a:lnTo>
                  <a:cubicBezTo>
                    <a:pt x="22068" y="57752"/>
                    <a:pt x="11795" y="47418"/>
                    <a:pt x="11795" y="34773"/>
                  </a:cubicBezTo>
                  <a:cubicBezTo>
                    <a:pt x="11795" y="22129"/>
                    <a:pt x="22068" y="11794"/>
                    <a:pt x="34774" y="11794"/>
                  </a:cubicBezTo>
                  <a:lnTo>
                    <a:pt x="3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2881400" y="88900"/>
              <a:ext cx="869325" cy="1738650"/>
            </a:xfrm>
            <a:custGeom>
              <a:avLst/>
              <a:gdLst/>
              <a:ahLst/>
              <a:cxnLst/>
              <a:rect l="l" t="t" r="r" b="b"/>
              <a:pathLst>
                <a:path w="34773" h="69546" fill="none" extrusionOk="0">
                  <a:moveTo>
                    <a:pt x="34773" y="1"/>
                  </a:moveTo>
                  <a:lnTo>
                    <a:pt x="34773" y="11794"/>
                  </a:lnTo>
                  <a:cubicBezTo>
                    <a:pt x="22098" y="11794"/>
                    <a:pt x="11794" y="22098"/>
                    <a:pt x="11794" y="34773"/>
                  </a:cubicBezTo>
                  <a:cubicBezTo>
                    <a:pt x="11794" y="47478"/>
                    <a:pt x="22068" y="57752"/>
                    <a:pt x="34773" y="57752"/>
                  </a:cubicBezTo>
                  <a:lnTo>
                    <a:pt x="34773" y="69546"/>
                  </a:lnTo>
                  <a:cubicBezTo>
                    <a:pt x="15624" y="69546"/>
                    <a:pt x="0" y="53953"/>
                    <a:pt x="0" y="34773"/>
                  </a:cubicBezTo>
                  <a:cubicBezTo>
                    <a:pt x="0" y="15594"/>
                    <a:pt x="15624" y="1"/>
                    <a:pt x="347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47"/>
          <p:cNvSpPr/>
          <p:nvPr/>
        </p:nvSpPr>
        <p:spPr>
          <a:xfrm rot="10800000">
            <a:off x="1812636" y="4285114"/>
            <a:ext cx="300887" cy="300887"/>
          </a:xfrm>
          <a:custGeom>
            <a:avLst/>
            <a:gdLst/>
            <a:ahLst/>
            <a:cxnLst/>
            <a:rect l="l" t="t" r="r" b="b"/>
            <a:pathLst>
              <a:path w="10882" h="10882" fill="none" extrusionOk="0">
                <a:moveTo>
                  <a:pt x="10882" y="5441"/>
                </a:moveTo>
                <a:cubicBezTo>
                  <a:pt x="10882" y="8450"/>
                  <a:pt x="8450" y="10882"/>
                  <a:pt x="5441" y="10882"/>
                </a:cubicBezTo>
                <a:cubicBezTo>
                  <a:pt x="2432" y="10882"/>
                  <a:pt x="0" y="8450"/>
                  <a:pt x="0" y="5441"/>
                </a:cubicBezTo>
                <a:cubicBezTo>
                  <a:pt x="0" y="2432"/>
                  <a:pt x="2432" y="0"/>
                  <a:pt x="5441" y="0"/>
                </a:cubicBezTo>
                <a:cubicBezTo>
                  <a:pt x="8450" y="0"/>
                  <a:pt x="10882" y="2432"/>
                  <a:pt x="10882" y="544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5CC606-BE23-2DC5-66D2-4A1C88587EA3}"/>
              </a:ext>
            </a:extLst>
          </p:cNvPr>
          <p:cNvSpPr txBox="1"/>
          <p:nvPr/>
        </p:nvSpPr>
        <p:spPr>
          <a:xfrm>
            <a:off x="8679180" y="4572000"/>
            <a:ext cx="3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18</a:t>
            </a:r>
          </a:p>
        </p:txBody>
      </p:sp>
      <p:grpSp>
        <p:nvGrpSpPr>
          <p:cNvPr id="13" name="Google Shape;1201;p72">
            <a:extLst>
              <a:ext uri="{FF2B5EF4-FFF2-40B4-BE49-F238E27FC236}">
                <a16:creationId xmlns:a16="http://schemas.microsoft.com/office/drawing/2014/main" id="{2846CE4F-0CB5-DDC3-46D2-BD653A2BD3E1}"/>
              </a:ext>
            </a:extLst>
          </p:cNvPr>
          <p:cNvGrpSpPr/>
          <p:nvPr/>
        </p:nvGrpSpPr>
        <p:grpSpPr>
          <a:xfrm>
            <a:off x="3901441" y="3029888"/>
            <a:ext cx="1645046" cy="1252450"/>
            <a:chOff x="5667050" y="1838475"/>
            <a:chExt cx="524925" cy="415350"/>
          </a:xfrm>
        </p:grpSpPr>
        <p:sp>
          <p:nvSpPr>
            <p:cNvPr id="14" name="Google Shape;1202;p72">
              <a:extLst>
                <a:ext uri="{FF2B5EF4-FFF2-40B4-BE49-F238E27FC236}">
                  <a16:creationId xmlns:a16="http://schemas.microsoft.com/office/drawing/2014/main" id="{00E88132-BA9D-FDD6-C129-A3A2476F362B}"/>
                </a:ext>
              </a:extLst>
            </p:cNvPr>
            <p:cNvSpPr/>
            <p:nvPr/>
          </p:nvSpPr>
          <p:spPr>
            <a:xfrm>
              <a:off x="5743675" y="2072675"/>
              <a:ext cx="193875" cy="112075"/>
            </a:xfrm>
            <a:custGeom>
              <a:avLst/>
              <a:gdLst/>
              <a:ahLst/>
              <a:cxnLst/>
              <a:rect l="l" t="t" r="r" b="b"/>
              <a:pathLst>
                <a:path w="7755" h="4483" fill="none" extrusionOk="0">
                  <a:moveTo>
                    <a:pt x="7754" y="2418"/>
                  </a:moveTo>
                  <a:cubicBezTo>
                    <a:pt x="7754" y="2418"/>
                    <a:pt x="5178" y="4483"/>
                    <a:pt x="2591" y="3530"/>
                  </a:cubicBezTo>
                  <a:cubicBezTo>
                    <a:pt x="0" y="2573"/>
                    <a:pt x="0" y="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3;p72">
              <a:extLst>
                <a:ext uri="{FF2B5EF4-FFF2-40B4-BE49-F238E27FC236}">
                  <a16:creationId xmlns:a16="http://schemas.microsoft.com/office/drawing/2014/main" id="{92FC78B2-82EB-D175-094B-81F5053C88DC}"/>
                </a:ext>
              </a:extLst>
            </p:cNvPr>
            <p:cNvSpPr/>
            <p:nvPr/>
          </p:nvSpPr>
          <p:spPr>
            <a:xfrm>
              <a:off x="5667050" y="1927150"/>
              <a:ext cx="131900" cy="165325"/>
            </a:xfrm>
            <a:custGeom>
              <a:avLst/>
              <a:gdLst/>
              <a:ahLst/>
              <a:cxnLst/>
              <a:rect l="l" t="t" r="r" b="b"/>
              <a:pathLst>
                <a:path w="5276" h="6613" fill="none" extrusionOk="0">
                  <a:moveTo>
                    <a:pt x="5275" y="5292"/>
                  </a:moveTo>
                  <a:cubicBezTo>
                    <a:pt x="5275" y="5292"/>
                    <a:pt x="3188" y="6613"/>
                    <a:pt x="1429" y="5141"/>
                  </a:cubicBezTo>
                  <a:cubicBezTo>
                    <a:pt x="367" y="4253"/>
                    <a:pt x="0" y="2756"/>
                    <a:pt x="540" y="1483"/>
                  </a:cubicBezTo>
                  <a:cubicBezTo>
                    <a:pt x="817" y="824"/>
                    <a:pt x="1328" y="241"/>
                    <a:pt x="2256" y="170"/>
                  </a:cubicBezTo>
                  <a:cubicBezTo>
                    <a:pt x="4487" y="0"/>
                    <a:pt x="4807" y="2529"/>
                    <a:pt x="3764" y="318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4;p72">
              <a:extLst>
                <a:ext uri="{FF2B5EF4-FFF2-40B4-BE49-F238E27FC236}">
                  <a16:creationId xmlns:a16="http://schemas.microsoft.com/office/drawing/2014/main" id="{9584CF1B-22DC-4109-F175-D377B26A206E}"/>
                </a:ext>
              </a:extLst>
            </p:cNvPr>
            <p:cNvSpPr/>
            <p:nvPr/>
          </p:nvSpPr>
          <p:spPr>
            <a:xfrm>
              <a:off x="5973225" y="2042725"/>
              <a:ext cx="156700" cy="149600"/>
            </a:xfrm>
            <a:custGeom>
              <a:avLst/>
              <a:gdLst/>
              <a:ahLst/>
              <a:cxnLst/>
              <a:rect l="l" t="t" r="r" b="b"/>
              <a:pathLst>
                <a:path w="6268" h="5984" fill="none" extrusionOk="0">
                  <a:moveTo>
                    <a:pt x="0" y="3652"/>
                  </a:moveTo>
                  <a:cubicBezTo>
                    <a:pt x="0" y="3652"/>
                    <a:pt x="809" y="5983"/>
                    <a:pt x="3101" y="5926"/>
                  </a:cubicBezTo>
                  <a:cubicBezTo>
                    <a:pt x="4487" y="5890"/>
                    <a:pt x="5703" y="4947"/>
                    <a:pt x="6076" y="3616"/>
                  </a:cubicBezTo>
                  <a:cubicBezTo>
                    <a:pt x="6267" y="2929"/>
                    <a:pt x="6231" y="2155"/>
                    <a:pt x="5548" y="1518"/>
                  </a:cubicBezTo>
                  <a:cubicBezTo>
                    <a:pt x="3907" y="0"/>
                    <a:pt x="2086" y="1777"/>
                    <a:pt x="2490" y="29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5;p72">
              <a:extLst>
                <a:ext uri="{FF2B5EF4-FFF2-40B4-BE49-F238E27FC236}">
                  <a16:creationId xmlns:a16="http://schemas.microsoft.com/office/drawing/2014/main" id="{D0A59C03-DF02-C612-A202-381CF2325D18}"/>
                </a:ext>
              </a:extLst>
            </p:cNvPr>
            <p:cNvSpPr/>
            <p:nvPr/>
          </p:nvSpPr>
          <p:spPr>
            <a:xfrm>
              <a:off x="5732525" y="1848000"/>
              <a:ext cx="138350" cy="83200"/>
            </a:xfrm>
            <a:custGeom>
              <a:avLst/>
              <a:gdLst/>
              <a:ahLst/>
              <a:cxnLst/>
              <a:rect l="l" t="t" r="r" b="b"/>
              <a:pathLst>
                <a:path w="5534" h="3328" fill="none" extrusionOk="0">
                  <a:moveTo>
                    <a:pt x="1" y="3328"/>
                  </a:moveTo>
                  <a:cubicBezTo>
                    <a:pt x="1" y="3328"/>
                    <a:pt x="1401" y="0"/>
                    <a:pt x="5534" y="116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6;p72">
              <a:extLst>
                <a:ext uri="{FF2B5EF4-FFF2-40B4-BE49-F238E27FC236}">
                  <a16:creationId xmlns:a16="http://schemas.microsoft.com/office/drawing/2014/main" id="{C92A8BBA-9A79-3EFC-8748-5B8F24B2FC0A}"/>
                </a:ext>
              </a:extLst>
            </p:cNvPr>
            <p:cNvSpPr/>
            <p:nvPr/>
          </p:nvSpPr>
          <p:spPr>
            <a:xfrm>
              <a:off x="5862850" y="1838475"/>
              <a:ext cx="174875" cy="132775"/>
            </a:xfrm>
            <a:custGeom>
              <a:avLst/>
              <a:gdLst/>
              <a:ahLst/>
              <a:cxnLst/>
              <a:rect l="l" t="t" r="r" b="b"/>
              <a:pathLst>
                <a:path w="6995" h="5311" fill="none" extrusionOk="0">
                  <a:moveTo>
                    <a:pt x="1515" y="3612"/>
                  </a:moveTo>
                  <a:cubicBezTo>
                    <a:pt x="1515" y="3612"/>
                    <a:pt x="55" y="3843"/>
                    <a:pt x="26" y="2407"/>
                  </a:cubicBezTo>
                  <a:cubicBezTo>
                    <a:pt x="1" y="1108"/>
                    <a:pt x="1983" y="0"/>
                    <a:pt x="4318" y="907"/>
                  </a:cubicBezTo>
                  <a:cubicBezTo>
                    <a:pt x="6657" y="1813"/>
                    <a:pt x="6994" y="3526"/>
                    <a:pt x="6232" y="4418"/>
                  </a:cubicBezTo>
                  <a:cubicBezTo>
                    <a:pt x="5465" y="5310"/>
                    <a:pt x="4246" y="4335"/>
                    <a:pt x="4246" y="43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7;p72">
              <a:extLst>
                <a:ext uri="{FF2B5EF4-FFF2-40B4-BE49-F238E27FC236}">
                  <a16:creationId xmlns:a16="http://schemas.microsoft.com/office/drawing/2014/main" id="{BB614AC0-3AFB-2C2D-2597-8FEA7105E9CB}"/>
                </a:ext>
              </a:extLst>
            </p:cNvPr>
            <p:cNvSpPr/>
            <p:nvPr/>
          </p:nvSpPr>
          <p:spPr>
            <a:xfrm>
              <a:off x="6026275" y="1900700"/>
              <a:ext cx="115425" cy="137475"/>
            </a:xfrm>
            <a:custGeom>
              <a:avLst/>
              <a:gdLst/>
              <a:ahLst/>
              <a:cxnLst/>
              <a:rect l="l" t="t" r="r" b="b"/>
              <a:pathLst>
                <a:path w="4617" h="5499" fill="none" extrusionOk="0">
                  <a:moveTo>
                    <a:pt x="1" y="469"/>
                  </a:moveTo>
                  <a:cubicBezTo>
                    <a:pt x="1" y="469"/>
                    <a:pt x="1598" y="1"/>
                    <a:pt x="3102" y="1400"/>
                  </a:cubicBezTo>
                  <a:cubicBezTo>
                    <a:pt x="4617" y="2807"/>
                    <a:pt x="4228" y="5203"/>
                    <a:pt x="2634" y="549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08;p72">
              <a:extLst>
                <a:ext uri="{FF2B5EF4-FFF2-40B4-BE49-F238E27FC236}">
                  <a16:creationId xmlns:a16="http://schemas.microsoft.com/office/drawing/2014/main" id="{4B14F6FA-A8E2-5C13-BEC5-5A763F0F2238}"/>
                </a:ext>
              </a:extLst>
            </p:cNvPr>
            <p:cNvSpPr/>
            <p:nvPr/>
          </p:nvSpPr>
          <p:spPr>
            <a:xfrm>
              <a:off x="6126825" y="1994325"/>
              <a:ext cx="65150" cy="112925"/>
            </a:xfrm>
            <a:custGeom>
              <a:avLst/>
              <a:gdLst/>
              <a:ahLst/>
              <a:cxnLst/>
              <a:rect l="l" t="t" r="r" b="b"/>
              <a:pathLst>
                <a:path w="2606" h="4517" fill="none" extrusionOk="0">
                  <a:moveTo>
                    <a:pt x="22" y="0"/>
                  </a:moveTo>
                  <a:cubicBezTo>
                    <a:pt x="22" y="0"/>
                    <a:pt x="2606" y="2293"/>
                    <a:pt x="1" y="451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9;p72">
              <a:extLst>
                <a:ext uri="{FF2B5EF4-FFF2-40B4-BE49-F238E27FC236}">
                  <a16:creationId xmlns:a16="http://schemas.microsoft.com/office/drawing/2014/main" id="{858750EE-E4D7-D314-4F8F-384447B289AD}"/>
                </a:ext>
              </a:extLst>
            </p:cNvPr>
            <p:cNvSpPr/>
            <p:nvPr/>
          </p:nvSpPr>
          <p:spPr>
            <a:xfrm>
              <a:off x="5915825" y="2147050"/>
              <a:ext cx="110475" cy="106775"/>
            </a:xfrm>
            <a:custGeom>
              <a:avLst/>
              <a:gdLst/>
              <a:ahLst/>
              <a:cxnLst/>
              <a:rect l="l" t="t" r="r" b="b"/>
              <a:pathLst>
                <a:path w="4419" h="4271" fill="none" extrusionOk="0">
                  <a:moveTo>
                    <a:pt x="0" y="0"/>
                  </a:moveTo>
                  <a:cubicBezTo>
                    <a:pt x="0" y="0"/>
                    <a:pt x="213" y="3293"/>
                    <a:pt x="4419" y="4271"/>
                  </a:cubicBezTo>
                  <a:cubicBezTo>
                    <a:pt x="4419" y="4271"/>
                    <a:pt x="2803" y="2720"/>
                    <a:pt x="3195" y="86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10;p72">
              <a:extLst>
                <a:ext uri="{FF2B5EF4-FFF2-40B4-BE49-F238E27FC236}">
                  <a16:creationId xmlns:a16="http://schemas.microsoft.com/office/drawing/2014/main" id="{0C7C6AF3-E72A-4C36-6E39-3E7C79690540}"/>
                </a:ext>
              </a:extLst>
            </p:cNvPr>
            <p:cNvSpPr/>
            <p:nvPr/>
          </p:nvSpPr>
          <p:spPr>
            <a:xfrm>
              <a:off x="5817800" y="1974175"/>
              <a:ext cx="49400" cy="40950"/>
            </a:xfrm>
            <a:custGeom>
              <a:avLst/>
              <a:gdLst/>
              <a:ahLst/>
              <a:cxnLst/>
              <a:rect l="l" t="t" r="r" b="b"/>
              <a:pathLst>
                <a:path w="1976" h="1638" fill="none" extrusionOk="0">
                  <a:moveTo>
                    <a:pt x="1975" y="256"/>
                  </a:moveTo>
                  <a:cubicBezTo>
                    <a:pt x="1975" y="256"/>
                    <a:pt x="306" y="1"/>
                    <a:pt x="1" y="16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11;p72">
              <a:extLst>
                <a:ext uri="{FF2B5EF4-FFF2-40B4-BE49-F238E27FC236}">
                  <a16:creationId xmlns:a16="http://schemas.microsoft.com/office/drawing/2014/main" id="{4EE96568-0D6C-F9D7-D701-2FB241575283}"/>
                </a:ext>
              </a:extLst>
            </p:cNvPr>
            <p:cNvSpPr/>
            <p:nvPr/>
          </p:nvSpPr>
          <p:spPr>
            <a:xfrm>
              <a:off x="5797825" y="1933625"/>
              <a:ext cx="36650" cy="54075"/>
            </a:xfrm>
            <a:custGeom>
              <a:avLst/>
              <a:gdLst/>
              <a:ahLst/>
              <a:cxnLst/>
              <a:rect l="l" t="t" r="r" b="b"/>
              <a:pathLst>
                <a:path w="1466" h="2163" fill="none" extrusionOk="0">
                  <a:moveTo>
                    <a:pt x="1465" y="2162"/>
                  </a:moveTo>
                  <a:cubicBezTo>
                    <a:pt x="1465" y="2162"/>
                    <a:pt x="1" y="1720"/>
                    <a:pt x="45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12;p72">
              <a:extLst>
                <a:ext uri="{FF2B5EF4-FFF2-40B4-BE49-F238E27FC236}">
                  <a16:creationId xmlns:a16="http://schemas.microsoft.com/office/drawing/2014/main" id="{2F358A1C-D8EB-DC32-C246-95F6174C0D16}"/>
                </a:ext>
              </a:extLst>
            </p:cNvPr>
            <p:cNvSpPr/>
            <p:nvPr/>
          </p:nvSpPr>
          <p:spPr>
            <a:xfrm>
              <a:off x="5951800" y="2019875"/>
              <a:ext cx="35100" cy="58850"/>
            </a:xfrm>
            <a:custGeom>
              <a:avLst/>
              <a:gdLst/>
              <a:ahLst/>
              <a:cxnLst/>
              <a:rect l="l" t="t" r="r" b="b"/>
              <a:pathLst>
                <a:path w="1404" h="2354" fill="none" extrusionOk="0">
                  <a:moveTo>
                    <a:pt x="1" y="2354"/>
                  </a:moveTo>
                  <a:cubicBezTo>
                    <a:pt x="1" y="2354"/>
                    <a:pt x="1404" y="1414"/>
                    <a:pt x="52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13;p72">
              <a:extLst>
                <a:ext uri="{FF2B5EF4-FFF2-40B4-BE49-F238E27FC236}">
                  <a16:creationId xmlns:a16="http://schemas.microsoft.com/office/drawing/2014/main" id="{5EFCB757-AED5-B99A-5D03-F99278BD5A8C}"/>
                </a:ext>
              </a:extLst>
            </p:cNvPr>
            <p:cNvSpPr/>
            <p:nvPr/>
          </p:nvSpPr>
          <p:spPr>
            <a:xfrm>
              <a:off x="5971150" y="2034700"/>
              <a:ext cx="55150" cy="39425"/>
            </a:xfrm>
            <a:custGeom>
              <a:avLst/>
              <a:gdLst/>
              <a:ahLst/>
              <a:cxnLst/>
              <a:rect l="l" t="t" r="r" b="b"/>
              <a:pathLst>
                <a:path w="2206" h="1577" fill="none" extrusionOk="0">
                  <a:moveTo>
                    <a:pt x="0" y="667"/>
                  </a:moveTo>
                  <a:cubicBezTo>
                    <a:pt x="0" y="667"/>
                    <a:pt x="1379" y="1"/>
                    <a:pt x="2206" y="15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506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0"/>
          <p:cNvSpPr txBox="1">
            <a:spLocks noGrp="1"/>
          </p:cNvSpPr>
          <p:nvPr>
            <p:ph type="title"/>
          </p:nvPr>
        </p:nvSpPr>
        <p:spPr>
          <a:xfrm>
            <a:off x="1922971" y="1493593"/>
            <a:ext cx="1894649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96" name="Google Shape;696;p40"/>
          <p:cNvSpPr txBox="1">
            <a:spLocks noGrp="1"/>
          </p:cNvSpPr>
          <p:nvPr>
            <p:ph type="title" idx="2"/>
          </p:nvPr>
        </p:nvSpPr>
        <p:spPr>
          <a:xfrm>
            <a:off x="879490" y="1493593"/>
            <a:ext cx="967200" cy="5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97" name="Google Shape;697;p40"/>
          <p:cNvSpPr txBox="1">
            <a:spLocks noGrp="1"/>
          </p:cNvSpPr>
          <p:nvPr>
            <p:ph type="title" idx="3"/>
          </p:nvPr>
        </p:nvSpPr>
        <p:spPr>
          <a:xfrm>
            <a:off x="5552160" y="1508833"/>
            <a:ext cx="2875408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698" name="Google Shape;698;p40"/>
          <p:cNvSpPr txBox="1">
            <a:spLocks noGrp="1"/>
          </p:cNvSpPr>
          <p:nvPr>
            <p:ph type="title" idx="4"/>
          </p:nvPr>
        </p:nvSpPr>
        <p:spPr>
          <a:xfrm>
            <a:off x="4508749" y="1501213"/>
            <a:ext cx="967200" cy="5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00" name="Google Shape;700;p40"/>
          <p:cNvSpPr txBox="1">
            <a:spLocks noGrp="1"/>
          </p:cNvSpPr>
          <p:nvPr>
            <p:ph type="title" idx="6"/>
          </p:nvPr>
        </p:nvSpPr>
        <p:spPr>
          <a:xfrm>
            <a:off x="1922971" y="2691225"/>
            <a:ext cx="24228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701" name="Google Shape;701;p40"/>
          <p:cNvSpPr txBox="1">
            <a:spLocks noGrp="1"/>
          </p:cNvSpPr>
          <p:nvPr>
            <p:ph type="title" idx="7"/>
          </p:nvPr>
        </p:nvSpPr>
        <p:spPr>
          <a:xfrm>
            <a:off x="879490" y="2691055"/>
            <a:ext cx="967200" cy="5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03" name="Google Shape;703;p40"/>
          <p:cNvSpPr txBox="1">
            <a:spLocks noGrp="1"/>
          </p:cNvSpPr>
          <p:nvPr>
            <p:ph type="title" idx="9"/>
          </p:nvPr>
        </p:nvSpPr>
        <p:spPr>
          <a:xfrm>
            <a:off x="5590260" y="2630265"/>
            <a:ext cx="24228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704" name="Google Shape;704;p40"/>
          <p:cNvSpPr txBox="1">
            <a:spLocks noGrp="1"/>
          </p:cNvSpPr>
          <p:nvPr>
            <p:ph type="title" idx="13"/>
          </p:nvPr>
        </p:nvSpPr>
        <p:spPr>
          <a:xfrm>
            <a:off x="4546849" y="2630094"/>
            <a:ext cx="967200" cy="5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6" name="Google Shape;706;p40"/>
          <p:cNvSpPr txBox="1">
            <a:spLocks noGrp="1"/>
          </p:cNvSpPr>
          <p:nvPr>
            <p:ph type="title" idx="15"/>
          </p:nvPr>
        </p:nvSpPr>
        <p:spPr>
          <a:xfrm>
            <a:off x="720000" y="496318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" name="Google Shape;700;p40">
            <a:extLst>
              <a:ext uri="{FF2B5EF4-FFF2-40B4-BE49-F238E27FC236}">
                <a16:creationId xmlns:a16="http://schemas.microsoft.com/office/drawing/2014/main" id="{B8C09863-3539-7912-915D-9D99D8DAFDB1}"/>
              </a:ext>
            </a:extLst>
          </p:cNvPr>
          <p:cNvSpPr txBox="1">
            <a:spLocks/>
          </p:cNvSpPr>
          <p:nvPr/>
        </p:nvSpPr>
        <p:spPr>
          <a:xfrm>
            <a:off x="4276431" y="3961812"/>
            <a:ext cx="24228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Solution</a:t>
            </a:r>
          </a:p>
        </p:txBody>
      </p:sp>
      <p:sp>
        <p:nvSpPr>
          <p:cNvPr id="13" name="Google Shape;701;p40">
            <a:extLst>
              <a:ext uri="{FF2B5EF4-FFF2-40B4-BE49-F238E27FC236}">
                <a16:creationId xmlns:a16="http://schemas.microsoft.com/office/drawing/2014/main" id="{317454AA-23FF-DBDC-FB04-3B1CA0A253AF}"/>
              </a:ext>
            </a:extLst>
          </p:cNvPr>
          <p:cNvSpPr txBox="1">
            <a:spLocks/>
          </p:cNvSpPr>
          <p:nvPr/>
        </p:nvSpPr>
        <p:spPr>
          <a:xfrm>
            <a:off x="3397900" y="3888612"/>
            <a:ext cx="967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A32F4AA-32F5-87D3-3728-BE25CDF8C932}"/>
              </a:ext>
            </a:extLst>
          </p:cNvPr>
          <p:cNvSpPr txBox="1"/>
          <p:nvPr/>
        </p:nvSpPr>
        <p:spPr>
          <a:xfrm>
            <a:off x="8679180" y="4572000"/>
            <a:ext cx="3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8"/>
          <p:cNvSpPr txBox="1">
            <a:spLocks noGrp="1"/>
          </p:cNvSpPr>
          <p:nvPr>
            <p:ph type="title"/>
          </p:nvPr>
        </p:nvSpPr>
        <p:spPr>
          <a:xfrm>
            <a:off x="587220" y="740002"/>
            <a:ext cx="8138160" cy="1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effectLst/>
                <a:latin typeface="Montserrat" panose="00000500000000000000" pitchFamily="2" charset="0"/>
              </a:rPr>
              <a:t>An Innovative React JS-Driven Solution</a:t>
            </a:r>
            <a:endParaRPr dirty="0">
              <a:latin typeface="Montserrat" panose="00000500000000000000" pitchFamily="2" charset="0"/>
            </a:endParaRPr>
          </a:p>
        </p:txBody>
      </p:sp>
      <p:grpSp>
        <p:nvGrpSpPr>
          <p:cNvPr id="1041" name="Google Shape;1041;p58"/>
          <p:cNvGrpSpPr/>
          <p:nvPr/>
        </p:nvGrpSpPr>
        <p:grpSpPr>
          <a:xfrm>
            <a:off x="2743680" y="2032642"/>
            <a:ext cx="3463354" cy="2756480"/>
            <a:chOff x="958751" y="1251145"/>
            <a:chExt cx="3355963" cy="2671008"/>
          </a:xfrm>
        </p:grpSpPr>
        <p:sp>
          <p:nvSpPr>
            <p:cNvPr id="1042" name="Google Shape;1042;p58"/>
            <p:cNvSpPr/>
            <p:nvPr/>
          </p:nvSpPr>
          <p:spPr>
            <a:xfrm>
              <a:off x="2041086" y="3548016"/>
              <a:ext cx="1215420" cy="374137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8"/>
            <p:cNvSpPr/>
            <p:nvPr/>
          </p:nvSpPr>
          <p:spPr>
            <a:xfrm>
              <a:off x="958751" y="3229524"/>
              <a:ext cx="3355953" cy="324984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8"/>
            <p:cNvSpPr/>
            <p:nvPr/>
          </p:nvSpPr>
          <p:spPr>
            <a:xfrm>
              <a:off x="958761" y="1251145"/>
              <a:ext cx="3355953" cy="2005968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 8" descr="Une image contenant texte, capture d’écran, légume&#10;&#10;Description générée automatiquement">
            <a:extLst>
              <a:ext uri="{FF2B5EF4-FFF2-40B4-BE49-F238E27FC236}">
                <a16:creationId xmlns:a16="http://schemas.microsoft.com/office/drawing/2014/main" id="{803F0919-8EE3-44F2-22BA-110F1AB98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27" y="2152619"/>
            <a:ext cx="3183833" cy="180978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74F6825-8A94-65D8-88CA-85EB74E613E3}"/>
              </a:ext>
            </a:extLst>
          </p:cNvPr>
          <p:cNvSpPr txBox="1"/>
          <p:nvPr/>
        </p:nvSpPr>
        <p:spPr>
          <a:xfrm>
            <a:off x="1860713" y="1359316"/>
            <a:ext cx="5698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DM Sans" pitchFamily="2" charset="0"/>
              </a:rPr>
              <a:t>This dynamic platform is expressly designed to address the unique needs of each individual within institutions and universities. </a:t>
            </a:r>
            <a:endParaRPr lang="fr-FR" dirty="0">
              <a:latin typeface="DM San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D2A0786-1DB1-6346-4333-42F18BF5AE8F}"/>
              </a:ext>
            </a:extLst>
          </p:cNvPr>
          <p:cNvSpPr txBox="1"/>
          <p:nvPr/>
        </p:nvSpPr>
        <p:spPr>
          <a:xfrm>
            <a:off x="8648700" y="4693920"/>
            <a:ext cx="42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338CE09-E19A-1654-AFA5-97D8FF918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67" t="9778" r="18083" b="27555"/>
          <a:stretch/>
        </p:blipFill>
        <p:spPr>
          <a:xfrm>
            <a:off x="5301681" y="1885778"/>
            <a:ext cx="3249052" cy="18396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829D9F-ECD7-4854-623D-D11DFAA145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50" t="10074" b="29482"/>
          <a:stretch/>
        </p:blipFill>
        <p:spPr>
          <a:xfrm>
            <a:off x="1082040" y="1879182"/>
            <a:ext cx="3259366" cy="1808157"/>
          </a:xfrm>
          <a:prstGeom prst="rect">
            <a:avLst/>
          </a:prstGeom>
        </p:spPr>
      </p:pic>
      <p:grpSp>
        <p:nvGrpSpPr>
          <p:cNvPr id="8" name="Google Shape;1041;p58">
            <a:extLst>
              <a:ext uri="{FF2B5EF4-FFF2-40B4-BE49-F238E27FC236}">
                <a16:creationId xmlns:a16="http://schemas.microsoft.com/office/drawing/2014/main" id="{9F242F8F-DFC5-8B72-872B-B0E2D889E88B}"/>
              </a:ext>
            </a:extLst>
          </p:cNvPr>
          <p:cNvGrpSpPr/>
          <p:nvPr/>
        </p:nvGrpSpPr>
        <p:grpSpPr>
          <a:xfrm>
            <a:off x="5182080" y="1770530"/>
            <a:ext cx="3463354" cy="2756480"/>
            <a:chOff x="958751" y="1251145"/>
            <a:chExt cx="3355963" cy="2671008"/>
          </a:xfrm>
        </p:grpSpPr>
        <p:sp>
          <p:nvSpPr>
            <p:cNvPr id="9" name="Google Shape;1042;p58">
              <a:extLst>
                <a:ext uri="{FF2B5EF4-FFF2-40B4-BE49-F238E27FC236}">
                  <a16:creationId xmlns:a16="http://schemas.microsoft.com/office/drawing/2014/main" id="{C9AB10E6-7CA9-90A6-A2E2-06D536D3E43A}"/>
                </a:ext>
              </a:extLst>
            </p:cNvPr>
            <p:cNvSpPr/>
            <p:nvPr/>
          </p:nvSpPr>
          <p:spPr>
            <a:xfrm>
              <a:off x="2041086" y="3548016"/>
              <a:ext cx="1215420" cy="374137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3;p58">
              <a:extLst>
                <a:ext uri="{FF2B5EF4-FFF2-40B4-BE49-F238E27FC236}">
                  <a16:creationId xmlns:a16="http://schemas.microsoft.com/office/drawing/2014/main" id="{4295E650-4BCA-5661-0E8D-24A483CADD71}"/>
                </a:ext>
              </a:extLst>
            </p:cNvPr>
            <p:cNvSpPr/>
            <p:nvPr/>
          </p:nvSpPr>
          <p:spPr>
            <a:xfrm>
              <a:off x="958751" y="3229524"/>
              <a:ext cx="3355953" cy="324984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4;p58">
              <a:extLst>
                <a:ext uri="{FF2B5EF4-FFF2-40B4-BE49-F238E27FC236}">
                  <a16:creationId xmlns:a16="http://schemas.microsoft.com/office/drawing/2014/main" id="{096A5195-FB8E-1F38-C3B5-46B989C077D4}"/>
                </a:ext>
              </a:extLst>
            </p:cNvPr>
            <p:cNvSpPr/>
            <p:nvPr/>
          </p:nvSpPr>
          <p:spPr>
            <a:xfrm>
              <a:off x="958761" y="1251145"/>
              <a:ext cx="3355953" cy="2005968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041;p58">
            <a:extLst>
              <a:ext uri="{FF2B5EF4-FFF2-40B4-BE49-F238E27FC236}">
                <a16:creationId xmlns:a16="http://schemas.microsoft.com/office/drawing/2014/main" id="{F046BF51-4942-BF4D-7546-DCBE15A7236D}"/>
              </a:ext>
            </a:extLst>
          </p:cNvPr>
          <p:cNvGrpSpPr/>
          <p:nvPr/>
        </p:nvGrpSpPr>
        <p:grpSpPr>
          <a:xfrm>
            <a:off x="945360" y="1760900"/>
            <a:ext cx="3463354" cy="2756480"/>
            <a:chOff x="958751" y="1251145"/>
            <a:chExt cx="3355963" cy="2671008"/>
          </a:xfrm>
        </p:grpSpPr>
        <p:sp>
          <p:nvSpPr>
            <p:cNvPr id="13" name="Google Shape;1042;p58">
              <a:extLst>
                <a:ext uri="{FF2B5EF4-FFF2-40B4-BE49-F238E27FC236}">
                  <a16:creationId xmlns:a16="http://schemas.microsoft.com/office/drawing/2014/main" id="{FA0452EF-9C7A-D82F-BED0-1FAC33D41C69}"/>
                </a:ext>
              </a:extLst>
            </p:cNvPr>
            <p:cNvSpPr/>
            <p:nvPr/>
          </p:nvSpPr>
          <p:spPr>
            <a:xfrm>
              <a:off x="2041086" y="3548016"/>
              <a:ext cx="1215420" cy="374137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3;p58">
              <a:extLst>
                <a:ext uri="{FF2B5EF4-FFF2-40B4-BE49-F238E27FC236}">
                  <a16:creationId xmlns:a16="http://schemas.microsoft.com/office/drawing/2014/main" id="{2C658E8E-28AC-4AC6-FFBD-B676488C0934}"/>
                </a:ext>
              </a:extLst>
            </p:cNvPr>
            <p:cNvSpPr/>
            <p:nvPr/>
          </p:nvSpPr>
          <p:spPr>
            <a:xfrm>
              <a:off x="958751" y="3229524"/>
              <a:ext cx="3355953" cy="324984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4;p58">
              <a:extLst>
                <a:ext uri="{FF2B5EF4-FFF2-40B4-BE49-F238E27FC236}">
                  <a16:creationId xmlns:a16="http://schemas.microsoft.com/office/drawing/2014/main" id="{53827A0F-DCF0-ED53-29E2-2347A9790914}"/>
                </a:ext>
              </a:extLst>
            </p:cNvPr>
            <p:cNvSpPr/>
            <p:nvPr/>
          </p:nvSpPr>
          <p:spPr>
            <a:xfrm>
              <a:off x="958761" y="1251145"/>
              <a:ext cx="3355953" cy="2005968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353BF786-3779-BF0F-AE99-856955481C41}"/>
              </a:ext>
            </a:extLst>
          </p:cNvPr>
          <p:cNvSpPr txBox="1"/>
          <p:nvPr/>
        </p:nvSpPr>
        <p:spPr>
          <a:xfrm>
            <a:off x="893964" y="872130"/>
            <a:ext cx="7467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DM Sans" pitchFamily="2" charset="0"/>
              </a:rPr>
              <a:t>By adding our survey to the tool,</a:t>
            </a:r>
            <a:r>
              <a:rPr lang="en-US" dirty="0">
                <a:latin typeface="DM Sans" pitchFamily="2" charset="0"/>
              </a:rPr>
              <a:t> it</a:t>
            </a:r>
            <a:r>
              <a:rPr lang="en-US" b="0" i="0" dirty="0">
                <a:effectLst/>
                <a:latin typeface="DM Sans" pitchFamily="2" charset="0"/>
              </a:rPr>
              <a:t> serves as a crucial resource for university boards and administrators, offering a detailed overview of the mental and physical health, social connections, emotional resilience, and academic performance of </a:t>
            </a:r>
            <a:r>
              <a:rPr lang="en-US" b="1" i="0" dirty="0">
                <a:solidFill>
                  <a:srgbClr val="C00000"/>
                </a:solidFill>
                <a:effectLst/>
                <a:latin typeface="DM Sans" pitchFamily="2" charset="0"/>
              </a:rPr>
              <a:t>each</a:t>
            </a:r>
            <a:r>
              <a:rPr lang="en-US" b="0" i="0" dirty="0">
                <a:effectLst/>
                <a:latin typeface="DM Sans" pitchFamily="2" charset="0"/>
              </a:rPr>
              <a:t> student,</a:t>
            </a:r>
            <a:endParaRPr lang="fr-FR" dirty="0">
              <a:latin typeface="DM Sans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F1EF81C-7A2B-87B8-DEDF-0E88B7830C58}"/>
              </a:ext>
            </a:extLst>
          </p:cNvPr>
          <p:cNvSpPr txBox="1"/>
          <p:nvPr/>
        </p:nvSpPr>
        <p:spPr>
          <a:xfrm>
            <a:off x="8550733" y="4572000"/>
            <a:ext cx="47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41;p58">
            <a:extLst>
              <a:ext uri="{FF2B5EF4-FFF2-40B4-BE49-F238E27FC236}">
                <a16:creationId xmlns:a16="http://schemas.microsoft.com/office/drawing/2014/main" id="{9F242F8F-DFC5-8B72-872B-B0E2D889E88B}"/>
              </a:ext>
            </a:extLst>
          </p:cNvPr>
          <p:cNvGrpSpPr/>
          <p:nvPr/>
        </p:nvGrpSpPr>
        <p:grpSpPr>
          <a:xfrm>
            <a:off x="2652240" y="1748753"/>
            <a:ext cx="3463354" cy="2756480"/>
            <a:chOff x="958751" y="1251145"/>
            <a:chExt cx="3355963" cy="2671008"/>
          </a:xfrm>
        </p:grpSpPr>
        <p:sp>
          <p:nvSpPr>
            <p:cNvPr id="9" name="Google Shape;1042;p58">
              <a:extLst>
                <a:ext uri="{FF2B5EF4-FFF2-40B4-BE49-F238E27FC236}">
                  <a16:creationId xmlns:a16="http://schemas.microsoft.com/office/drawing/2014/main" id="{C9AB10E6-7CA9-90A6-A2E2-06D536D3E43A}"/>
                </a:ext>
              </a:extLst>
            </p:cNvPr>
            <p:cNvSpPr/>
            <p:nvPr/>
          </p:nvSpPr>
          <p:spPr>
            <a:xfrm>
              <a:off x="2041086" y="3548016"/>
              <a:ext cx="1215420" cy="374137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3;p58">
              <a:extLst>
                <a:ext uri="{FF2B5EF4-FFF2-40B4-BE49-F238E27FC236}">
                  <a16:creationId xmlns:a16="http://schemas.microsoft.com/office/drawing/2014/main" id="{4295E650-4BCA-5661-0E8D-24A483CADD71}"/>
                </a:ext>
              </a:extLst>
            </p:cNvPr>
            <p:cNvSpPr/>
            <p:nvPr/>
          </p:nvSpPr>
          <p:spPr>
            <a:xfrm>
              <a:off x="958751" y="3229524"/>
              <a:ext cx="3355953" cy="324984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4;p58">
              <a:extLst>
                <a:ext uri="{FF2B5EF4-FFF2-40B4-BE49-F238E27FC236}">
                  <a16:creationId xmlns:a16="http://schemas.microsoft.com/office/drawing/2014/main" id="{096A5195-FB8E-1F38-C3B5-46B989C077D4}"/>
                </a:ext>
              </a:extLst>
            </p:cNvPr>
            <p:cNvSpPr/>
            <p:nvPr/>
          </p:nvSpPr>
          <p:spPr>
            <a:xfrm>
              <a:off x="958761" y="1251145"/>
              <a:ext cx="3355953" cy="2005968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353BF786-3779-BF0F-AE99-856955481C41}"/>
              </a:ext>
            </a:extLst>
          </p:cNvPr>
          <p:cNvSpPr txBox="1"/>
          <p:nvPr/>
        </p:nvSpPr>
        <p:spPr>
          <a:xfrm>
            <a:off x="678180" y="701175"/>
            <a:ext cx="73609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DM Sans" pitchFamily="2" charset="0"/>
              </a:rPr>
              <a:t>W</a:t>
            </a:r>
            <a:r>
              <a:rPr lang="en-US" b="0" i="0" dirty="0">
                <a:effectLst/>
                <a:latin typeface="DM Sans" pitchFamily="2" charset="0"/>
              </a:rPr>
              <a:t>e’ve incorporated a dedicated section where students can communicate confidentially with the administration. This feature serves as a safe space for students to share concerns, seek guidance, or report any challenges they may be facing.</a:t>
            </a:r>
            <a:endParaRPr lang="fr-FR" dirty="0">
              <a:latin typeface="DM Sans" pitchFamily="2" charset="0"/>
            </a:endParaRPr>
          </a:p>
        </p:txBody>
      </p:sp>
      <p:pic>
        <p:nvPicPr>
          <p:cNvPr id="3" name="Image 2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269A91BE-8EF0-E523-4F58-9DCA5612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37" y="1854588"/>
            <a:ext cx="3223260" cy="185848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44D4E42-331A-161A-D936-738C607F0595}"/>
              </a:ext>
            </a:extLst>
          </p:cNvPr>
          <p:cNvSpPr txBox="1"/>
          <p:nvPr/>
        </p:nvSpPr>
        <p:spPr>
          <a:xfrm>
            <a:off x="8550733" y="4572000"/>
            <a:ext cx="47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25212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41;p58">
            <a:extLst>
              <a:ext uri="{FF2B5EF4-FFF2-40B4-BE49-F238E27FC236}">
                <a16:creationId xmlns:a16="http://schemas.microsoft.com/office/drawing/2014/main" id="{9F242F8F-DFC5-8B72-872B-B0E2D889E88B}"/>
              </a:ext>
            </a:extLst>
          </p:cNvPr>
          <p:cNvGrpSpPr/>
          <p:nvPr/>
        </p:nvGrpSpPr>
        <p:grpSpPr>
          <a:xfrm>
            <a:off x="2652240" y="1748753"/>
            <a:ext cx="3463354" cy="2756480"/>
            <a:chOff x="958751" y="1251145"/>
            <a:chExt cx="3355963" cy="2671008"/>
          </a:xfrm>
        </p:grpSpPr>
        <p:sp>
          <p:nvSpPr>
            <p:cNvPr id="9" name="Google Shape;1042;p58">
              <a:extLst>
                <a:ext uri="{FF2B5EF4-FFF2-40B4-BE49-F238E27FC236}">
                  <a16:creationId xmlns:a16="http://schemas.microsoft.com/office/drawing/2014/main" id="{C9AB10E6-7CA9-90A6-A2E2-06D536D3E43A}"/>
                </a:ext>
              </a:extLst>
            </p:cNvPr>
            <p:cNvSpPr/>
            <p:nvPr/>
          </p:nvSpPr>
          <p:spPr>
            <a:xfrm>
              <a:off x="2041086" y="3548016"/>
              <a:ext cx="1215420" cy="374137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3;p58">
              <a:extLst>
                <a:ext uri="{FF2B5EF4-FFF2-40B4-BE49-F238E27FC236}">
                  <a16:creationId xmlns:a16="http://schemas.microsoft.com/office/drawing/2014/main" id="{4295E650-4BCA-5661-0E8D-24A483CADD71}"/>
                </a:ext>
              </a:extLst>
            </p:cNvPr>
            <p:cNvSpPr/>
            <p:nvPr/>
          </p:nvSpPr>
          <p:spPr>
            <a:xfrm>
              <a:off x="958751" y="3229524"/>
              <a:ext cx="3355953" cy="324984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4;p58">
              <a:extLst>
                <a:ext uri="{FF2B5EF4-FFF2-40B4-BE49-F238E27FC236}">
                  <a16:creationId xmlns:a16="http://schemas.microsoft.com/office/drawing/2014/main" id="{096A5195-FB8E-1F38-C3B5-46B989C077D4}"/>
                </a:ext>
              </a:extLst>
            </p:cNvPr>
            <p:cNvSpPr/>
            <p:nvPr/>
          </p:nvSpPr>
          <p:spPr>
            <a:xfrm>
              <a:off x="958761" y="1251145"/>
              <a:ext cx="3355953" cy="2005968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353BF786-3779-BF0F-AE99-856955481C41}"/>
              </a:ext>
            </a:extLst>
          </p:cNvPr>
          <p:cNvSpPr txBox="1"/>
          <p:nvPr/>
        </p:nvSpPr>
        <p:spPr>
          <a:xfrm>
            <a:off x="678180" y="886329"/>
            <a:ext cx="7360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DM Sans" pitchFamily="2" charset="0"/>
              </a:rPr>
              <a:t>The platform offers an engaging and curated selection of podcasts, each addressing</a:t>
            </a:r>
            <a:br>
              <a:rPr lang="en-US" dirty="0">
                <a:latin typeface="DM Sans" pitchFamily="2" charset="0"/>
              </a:rPr>
            </a:br>
            <a:r>
              <a:rPr lang="en-US" b="0" i="0" dirty="0">
                <a:effectLst/>
                <a:latin typeface="DM Sans" pitchFamily="2" charset="0"/>
              </a:rPr>
              <a:t>specific themes such as stress, anxiety, and overall mental health.</a:t>
            </a:r>
            <a:endParaRPr lang="fr-FR" dirty="0">
              <a:latin typeface="DM Sans" pitchFamily="2" charset="0"/>
            </a:endParaRPr>
          </a:p>
        </p:txBody>
      </p:sp>
      <p:pic>
        <p:nvPicPr>
          <p:cNvPr id="4" name="Image 3" descr="Une image contenant texte, capture d’écran, graphisme, Logiciel multimédia&#10;&#10;Description générée automatiquement">
            <a:extLst>
              <a:ext uri="{FF2B5EF4-FFF2-40B4-BE49-F238E27FC236}">
                <a16:creationId xmlns:a16="http://schemas.microsoft.com/office/drawing/2014/main" id="{675E54DA-EBEE-CC02-E0AC-1D04042D0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18" y="1845630"/>
            <a:ext cx="3223897" cy="182721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EB3DAA7-3A14-393C-3D75-014BDAF2C91F}"/>
              </a:ext>
            </a:extLst>
          </p:cNvPr>
          <p:cNvSpPr txBox="1"/>
          <p:nvPr/>
        </p:nvSpPr>
        <p:spPr>
          <a:xfrm>
            <a:off x="8550733" y="4572000"/>
            <a:ext cx="47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29978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41;p58">
            <a:extLst>
              <a:ext uri="{FF2B5EF4-FFF2-40B4-BE49-F238E27FC236}">
                <a16:creationId xmlns:a16="http://schemas.microsoft.com/office/drawing/2014/main" id="{9F242F8F-DFC5-8B72-872B-B0E2D889E88B}"/>
              </a:ext>
            </a:extLst>
          </p:cNvPr>
          <p:cNvGrpSpPr/>
          <p:nvPr/>
        </p:nvGrpSpPr>
        <p:grpSpPr>
          <a:xfrm>
            <a:off x="2652240" y="1748753"/>
            <a:ext cx="3463354" cy="2756480"/>
            <a:chOff x="958751" y="1251145"/>
            <a:chExt cx="3355963" cy="2671008"/>
          </a:xfrm>
        </p:grpSpPr>
        <p:sp>
          <p:nvSpPr>
            <p:cNvPr id="9" name="Google Shape;1042;p58">
              <a:extLst>
                <a:ext uri="{FF2B5EF4-FFF2-40B4-BE49-F238E27FC236}">
                  <a16:creationId xmlns:a16="http://schemas.microsoft.com/office/drawing/2014/main" id="{C9AB10E6-7CA9-90A6-A2E2-06D536D3E43A}"/>
                </a:ext>
              </a:extLst>
            </p:cNvPr>
            <p:cNvSpPr/>
            <p:nvPr/>
          </p:nvSpPr>
          <p:spPr>
            <a:xfrm>
              <a:off x="2041086" y="3548016"/>
              <a:ext cx="1215420" cy="374137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3;p58">
              <a:extLst>
                <a:ext uri="{FF2B5EF4-FFF2-40B4-BE49-F238E27FC236}">
                  <a16:creationId xmlns:a16="http://schemas.microsoft.com/office/drawing/2014/main" id="{4295E650-4BCA-5661-0E8D-24A483CADD71}"/>
                </a:ext>
              </a:extLst>
            </p:cNvPr>
            <p:cNvSpPr/>
            <p:nvPr/>
          </p:nvSpPr>
          <p:spPr>
            <a:xfrm>
              <a:off x="958751" y="3229524"/>
              <a:ext cx="3355953" cy="324984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4;p58">
              <a:extLst>
                <a:ext uri="{FF2B5EF4-FFF2-40B4-BE49-F238E27FC236}">
                  <a16:creationId xmlns:a16="http://schemas.microsoft.com/office/drawing/2014/main" id="{096A5195-FB8E-1F38-C3B5-46B989C077D4}"/>
                </a:ext>
              </a:extLst>
            </p:cNvPr>
            <p:cNvSpPr/>
            <p:nvPr/>
          </p:nvSpPr>
          <p:spPr>
            <a:xfrm>
              <a:off x="958761" y="1251145"/>
              <a:ext cx="3355953" cy="2005968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353BF786-3779-BF0F-AE99-856955481C41}"/>
              </a:ext>
            </a:extLst>
          </p:cNvPr>
          <p:cNvSpPr txBox="1"/>
          <p:nvPr/>
        </p:nvSpPr>
        <p:spPr>
          <a:xfrm>
            <a:off x="678180" y="886329"/>
            <a:ext cx="7360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DM Sans" pitchFamily="2" charset="0"/>
              </a:rPr>
              <a:t>Finally, </a:t>
            </a:r>
            <a:r>
              <a:rPr lang="en-US" dirty="0">
                <a:latin typeface="DM Sans" pitchFamily="2" charset="0"/>
              </a:rPr>
              <a:t>we’ve </a:t>
            </a:r>
            <a:r>
              <a:rPr lang="en-US" b="0" i="0" dirty="0">
                <a:effectLst/>
                <a:latin typeface="DM Sans" pitchFamily="2" charset="0"/>
              </a:rPr>
              <a:t>integrated into the platform, a chatbot that provides students with immediate access to mental health support.</a:t>
            </a:r>
            <a:endParaRPr lang="fr-FR" dirty="0">
              <a:latin typeface="DM Sans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B3DAA7-3A14-393C-3D75-014BDAF2C91F}"/>
              </a:ext>
            </a:extLst>
          </p:cNvPr>
          <p:cNvSpPr txBox="1"/>
          <p:nvPr/>
        </p:nvSpPr>
        <p:spPr>
          <a:xfrm>
            <a:off x="8550733" y="4572000"/>
            <a:ext cx="47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23</a:t>
            </a:r>
          </a:p>
        </p:txBody>
      </p:sp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1D92E03-0E92-3856-D5CC-67095D9EB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5" r="4167" b="6370"/>
          <a:stretch/>
        </p:blipFill>
        <p:spPr>
          <a:xfrm>
            <a:off x="2796540" y="1842829"/>
            <a:ext cx="3185160" cy="18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5"/>
          <p:cNvSpPr txBox="1">
            <a:spLocks noGrp="1"/>
          </p:cNvSpPr>
          <p:nvPr>
            <p:ph type="title"/>
          </p:nvPr>
        </p:nvSpPr>
        <p:spPr>
          <a:xfrm>
            <a:off x="2209050" y="1683000"/>
            <a:ext cx="4725900" cy="11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978" name="Google Shape;978;p55"/>
          <p:cNvGrpSpPr/>
          <p:nvPr/>
        </p:nvGrpSpPr>
        <p:grpSpPr>
          <a:xfrm flipH="1">
            <a:off x="6862475" y="4448150"/>
            <a:ext cx="1565400" cy="609975"/>
            <a:chOff x="616175" y="4448150"/>
            <a:chExt cx="1565400" cy="609975"/>
          </a:xfrm>
        </p:grpSpPr>
        <p:sp>
          <p:nvSpPr>
            <p:cNvPr id="979" name="Google Shape;979;p55"/>
            <p:cNvSpPr/>
            <p:nvPr/>
          </p:nvSpPr>
          <p:spPr>
            <a:xfrm flipH="1">
              <a:off x="616175" y="4448150"/>
              <a:ext cx="1565400" cy="609975"/>
            </a:xfrm>
            <a:custGeom>
              <a:avLst/>
              <a:gdLst/>
              <a:ahLst/>
              <a:cxnLst/>
              <a:rect l="l" t="t" r="r" b="b"/>
              <a:pathLst>
                <a:path w="62616" h="24399" extrusionOk="0">
                  <a:moveTo>
                    <a:pt x="31874" y="1"/>
                  </a:moveTo>
                  <a:cubicBezTo>
                    <a:pt x="13321" y="1"/>
                    <a:pt x="1" y="11389"/>
                    <a:pt x="1" y="11389"/>
                  </a:cubicBezTo>
                  <a:cubicBezTo>
                    <a:pt x="10548" y="21146"/>
                    <a:pt x="21021" y="24398"/>
                    <a:pt x="30297" y="24398"/>
                  </a:cubicBezTo>
                  <a:cubicBezTo>
                    <a:pt x="48850" y="24398"/>
                    <a:pt x="62616" y="11389"/>
                    <a:pt x="62616" y="11389"/>
                  </a:cubicBezTo>
                  <a:cubicBezTo>
                    <a:pt x="51734" y="2848"/>
                    <a:pt x="41150" y="1"/>
                    <a:pt x="31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5"/>
            <p:cNvSpPr/>
            <p:nvPr/>
          </p:nvSpPr>
          <p:spPr>
            <a:xfrm flipH="1">
              <a:off x="1171650" y="4525425"/>
              <a:ext cx="454425" cy="453675"/>
            </a:xfrm>
            <a:custGeom>
              <a:avLst/>
              <a:gdLst/>
              <a:ahLst/>
              <a:cxnLst/>
              <a:rect l="l" t="t" r="r" b="b"/>
              <a:pathLst>
                <a:path w="18177" h="18147" extrusionOk="0">
                  <a:moveTo>
                    <a:pt x="9088" y="0"/>
                  </a:moveTo>
                  <a:cubicBezTo>
                    <a:pt x="4073" y="0"/>
                    <a:pt x="0" y="4073"/>
                    <a:pt x="0" y="9088"/>
                  </a:cubicBezTo>
                  <a:cubicBezTo>
                    <a:pt x="0" y="14104"/>
                    <a:pt x="4073" y="18146"/>
                    <a:pt x="9088" y="18146"/>
                  </a:cubicBezTo>
                  <a:cubicBezTo>
                    <a:pt x="14104" y="18146"/>
                    <a:pt x="18177" y="14104"/>
                    <a:pt x="18177" y="9088"/>
                  </a:cubicBezTo>
                  <a:cubicBezTo>
                    <a:pt x="18177" y="4073"/>
                    <a:pt x="14104" y="0"/>
                    <a:pt x="9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5"/>
            <p:cNvSpPr/>
            <p:nvPr/>
          </p:nvSpPr>
          <p:spPr>
            <a:xfrm flipH="1">
              <a:off x="1307675" y="4669825"/>
              <a:ext cx="183150" cy="165300"/>
            </a:xfrm>
            <a:custGeom>
              <a:avLst/>
              <a:gdLst/>
              <a:ahLst/>
              <a:cxnLst/>
              <a:rect l="l" t="t" r="r" b="b"/>
              <a:pathLst>
                <a:path w="7326" h="6612" extrusionOk="0">
                  <a:moveTo>
                    <a:pt x="3646" y="1"/>
                  </a:moveTo>
                  <a:cubicBezTo>
                    <a:pt x="2194" y="1"/>
                    <a:pt x="861" y="963"/>
                    <a:pt x="456" y="2431"/>
                  </a:cubicBezTo>
                  <a:cubicBezTo>
                    <a:pt x="1" y="4194"/>
                    <a:pt x="1034" y="6018"/>
                    <a:pt x="2797" y="6504"/>
                  </a:cubicBezTo>
                  <a:cubicBezTo>
                    <a:pt x="3078" y="6577"/>
                    <a:pt x="3361" y="6611"/>
                    <a:pt x="3640" y="6611"/>
                  </a:cubicBezTo>
                  <a:cubicBezTo>
                    <a:pt x="5107" y="6611"/>
                    <a:pt x="6456" y="5645"/>
                    <a:pt x="6840" y="4163"/>
                  </a:cubicBezTo>
                  <a:cubicBezTo>
                    <a:pt x="7326" y="2400"/>
                    <a:pt x="6292" y="607"/>
                    <a:pt x="4529" y="121"/>
                  </a:cubicBezTo>
                  <a:cubicBezTo>
                    <a:pt x="4235" y="39"/>
                    <a:pt x="3938" y="1"/>
                    <a:pt x="3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55"/>
          <p:cNvGrpSpPr/>
          <p:nvPr/>
        </p:nvGrpSpPr>
        <p:grpSpPr>
          <a:xfrm>
            <a:off x="8033809" y="3671525"/>
            <a:ext cx="951560" cy="567450"/>
            <a:chOff x="4029409" y="69738"/>
            <a:chExt cx="951560" cy="567450"/>
          </a:xfrm>
        </p:grpSpPr>
        <p:sp>
          <p:nvSpPr>
            <p:cNvPr id="983" name="Google Shape;983;p55"/>
            <p:cNvSpPr/>
            <p:nvPr/>
          </p:nvSpPr>
          <p:spPr>
            <a:xfrm>
              <a:off x="4413493" y="211208"/>
              <a:ext cx="567476" cy="283738"/>
            </a:xfrm>
            <a:custGeom>
              <a:avLst/>
              <a:gdLst/>
              <a:ahLst/>
              <a:cxnLst/>
              <a:rect l="l" t="t" r="r" b="b"/>
              <a:pathLst>
                <a:path w="21826" h="10913" extrusionOk="0">
                  <a:moveTo>
                    <a:pt x="10913" y="0"/>
                  </a:moveTo>
                  <a:cubicBezTo>
                    <a:pt x="4925" y="0"/>
                    <a:pt x="1" y="4864"/>
                    <a:pt x="1" y="10912"/>
                  </a:cubicBezTo>
                  <a:lnTo>
                    <a:pt x="21795" y="10912"/>
                  </a:lnTo>
                  <a:cubicBezTo>
                    <a:pt x="21825" y="4894"/>
                    <a:pt x="16931" y="0"/>
                    <a:pt x="10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4029409" y="69738"/>
              <a:ext cx="283738" cy="567450"/>
            </a:xfrm>
            <a:custGeom>
              <a:avLst/>
              <a:gdLst/>
              <a:ahLst/>
              <a:cxnLst/>
              <a:rect l="l" t="t" r="r" b="b"/>
              <a:pathLst>
                <a:path w="10913" h="21825" extrusionOk="0">
                  <a:moveTo>
                    <a:pt x="10913" y="1"/>
                  </a:moveTo>
                  <a:cubicBezTo>
                    <a:pt x="4864" y="1"/>
                    <a:pt x="1" y="4864"/>
                    <a:pt x="1" y="10913"/>
                  </a:cubicBezTo>
                  <a:cubicBezTo>
                    <a:pt x="1" y="16900"/>
                    <a:pt x="4864" y="21825"/>
                    <a:pt x="10913" y="21825"/>
                  </a:cubicBezTo>
                  <a:lnTo>
                    <a:pt x="10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55"/>
          <p:cNvGrpSpPr/>
          <p:nvPr/>
        </p:nvGrpSpPr>
        <p:grpSpPr>
          <a:xfrm flipH="1">
            <a:off x="222625" y="302866"/>
            <a:ext cx="994725" cy="1738650"/>
            <a:chOff x="2756000" y="88900"/>
            <a:chExt cx="994725" cy="1738650"/>
          </a:xfrm>
        </p:grpSpPr>
        <p:sp>
          <p:nvSpPr>
            <p:cNvPr id="986" name="Google Shape;986;p55"/>
            <p:cNvSpPr/>
            <p:nvPr/>
          </p:nvSpPr>
          <p:spPr>
            <a:xfrm>
              <a:off x="2756000" y="88900"/>
              <a:ext cx="869350" cy="1738650"/>
            </a:xfrm>
            <a:custGeom>
              <a:avLst/>
              <a:gdLst/>
              <a:ahLst/>
              <a:cxnLst/>
              <a:rect l="l" t="t" r="r" b="b"/>
              <a:pathLst>
                <a:path w="34774" h="69546" extrusionOk="0">
                  <a:moveTo>
                    <a:pt x="34774" y="1"/>
                  </a:moveTo>
                  <a:cubicBezTo>
                    <a:pt x="15594" y="1"/>
                    <a:pt x="1" y="15594"/>
                    <a:pt x="1" y="34773"/>
                  </a:cubicBezTo>
                  <a:cubicBezTo>
                    <a:pt x="1" y="53953"/>
                    <a:pt x="15624" y="69546"/>
                    <a:pt x="34774" y="69546"/>
                  </a:cubicBezTo>
                  <a:lnTo>
                    <a:pt x="34774" y="57752"/>
                  </a:lnTo>
                  <a:cubicBezTo>
                    <a:pt x="22068" y="57752"/>
                    <a:pt x="11795" y="47418"/>
                    <a:pt x="11795" y="34773"/>
                  </a:cubicBezTo>
                  <a:cubicBezTo>
                    <a:pt x="11795" y="22129"/>
                    <a:pt x="22068" y="11794"/>
                    <a:pt x="34774" y="11794"/>
                  </a:cubicBezTo>
                  <a:lnTo>
                    <a:pt x="3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2881400" y="88900"/>
              <a:ext cx="869325" cy="1738650"/>
            </a:xfrm>
            <a:custGeom>
              <a:avLst/>
              <a:gdLst/>
              <a:ahLst/>
              <a:cxnLst/>
              <a:rect l="l" t="t" r="r" b="b"/>
              <a:pathLst>
                <a:path w="34773" h="69546" fill="none" extrusionOk="0">
                  <a:moveTo>
                    <a:pt x="34773" y="1"/>
                  </a:moveTo>
                  <a:lnTo>
                    <a:pt x="34773" y="11794"/>
                  </a:lnTo>
                  <a:cubicBezTo>
                    <a:pt x="22098" y="11794"/>
                    <a:pt x="11794" y="22098"/>
                    <a:pt x="11794" y="34773"/>
                  </a:cubicBezTo>
                  <a:cubicBezTo>
                    <a:pt x="11794" y="47478"/>
                    <a:pt x="22068" y="57752"/>
                    <a:pt x="34773" y="57752"/>
                  </a:cubicBezTo>
                  <a:lnTo>
                    <a:pt x="34773" y="69546"/>
                  </a:lnTo>
                  <a:cubicBezTo>
                    <a:pt x="15624" y="69546"/>
                    <a:pt x="0" y="53953"/>
                    <a:pt x="0" y="34773"/>
                  </a:cubicBezTo>
                  <a:cubicBezTo>
                    <a:pt x="0" y="15594"/>
                    <a:pt x="15624" y="1"/>
                    <a:pt x="347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17810D13-BCF1-B5A1-898A-1F28182859F0}"/>
              </a:ext>
            </a:extLst>
          </p:cNvPr>
          <p:cNvSpPr txBox="1"/>
          <p:nvPr/>
        </p:nvSpPr>
        <p:spPr>
          <a:xfrm>
            <a:off x="8550733" y="4572000"/>
            <a:ext cx="47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3"/>
          <p:cNvSpPr txBox="1">
            <a:spLocks noGrp="1"/>
          </p:cNvSpPr>
          <p:nvPr>
            <p:ph type="title"/>
          </p:nvPr>
        </p:nvSpPr>
        <p:spPr>
          <a:xfrm>
            <a:off x="2652000" y="2316125"/>
            <a:ext cx="38400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60" name="Google Shape;760;p43"/>
          <p:cNvSpPr txBox="1">
            <a:spLocks noGrp="1"/>
          </p:cNvSpPr>
          <p:nvPr>
            <p:ph type="title" idx="2"/>
          </p:nvPr>
        </p:nvSpPr>
        <p:spPr>
          <a:xfrm>
            <a:off x="4078650" y="1550077"/>
            <a:ext cx="986700" cy="737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61" name="Google Shape;761;p43"/>
          <p:cNvGrpSpPr/>
          <p:nvPr/>
        </p:nvGrpSpPr>
        <p:grpSpPr>
          <a:xfrm>
            <a:off x="304269" y="369975"/>
            <a:ext cx="1389917" cy="3445375"/>
            <a:chOff x="304269" y="369975"/>
            <a:chExt cx="1389917" cy="3445375"/>
          </a:xfrm>
        </p:grpSpPr>
        <p:grpSp>
          <p:nvGrpSpPr>
            <p:cNvPr id="762" name="Google Shape;762;p43"/>
            <p:cNvGrpSpPr/>
            <p:nvPr/>
          </p:nvGrpSpPr>
          <p:grpSpPr>
            <a:xfrm>
              <a:off x="304269" y="574626"/>
              <a:ext cx="831457" cy="1380404"/>
              <a:chOff x="5009100" y="3247775"/>
              <a:chExt cx="1223450" cy="2031200"/>
            </a:xfrm>
          </p:grpSpPr>
          <p:sp>
            <p:nvSpPr>
              <p:cNvPr id="763" name="Google Shape;763;p43"/>
              <p:cNvSpPr/>
              <p:nvPr/>
            </p:nvSpPr>
            <p:spPr>
              <a:xfrm>
                <a:off x="5216550" y="3247775"/>
                <a:ext cx="1016000" cy="2031200"/>
              </a:xfrm>
              <a:custGeom>
                <a:avLst/>
                <a:gdLst/>
                <a:ahLst/>
                <a:cxnLst/>
                <a:rect l="l" t="t" r="r" b="b"/>
                <a:pathLst>
                  <a:path w="40640" h="81248" extrusionOk="0">
                    <a:moveTo>
                      <a:pt x="0" y="0"/>
                    </a:moveTo>
                    <a:lnTo>
                      <a:pt x="0" y="81247"/>
                    </a:lnTo>
                    <a:cubicBezTo>
                      <a:pt x="22432" y="81247"/>
                      <a:pt x="40639" y="63071"/>
                      <a:pt x="40639" y="40639"/>
                    </a:cubicBezTo>
                    <a:cubicBezTo>
                      <a:pt x="40639" y="18177"/>
                      <a:pt x="22432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3"/>
              <p:cNvSpPr/>
              <p:nvPr/>
            </p:nvSpPr>
            <p:spPr>
              <a:xfrm>
                <a:off x="5009100" y="3247775"/>
                <a:ext cx="1016750" cy="2031200"/>
              </a:xfrm>
              <a:custGeom>
                <a:avLst/>
                <a:gdLst/>
                <a:ahLst/>
                <a:cxnLst/>
                <a:rect l="l" t="t" r="r" b="b"/>
                <a:pathLst>
                  <a:path w="40670" h="81248" fill="none" extrusionOk="0">
                    <a:moveTo>
                      <a:pt x="40670" y="40639"/>
                    </a:moveTo>
                    <a:cubicBezTo>
                      <a:pt x="40670" y="18177"/>
                      <a:pt x="22463" y="0"/>
                      <a:pt x="0" y="0"/>
                    </a:cubicBezTo>
                    <a:lnTo>
                      <a:pt x="0" y="81247"/>
                    </a:lnTo>
                    <a:cubicBezTo>
                      <a:pt x="22463" y="81247"/>
                      <a:pt x="40670" y="63071"/>
                      <a:pt x="40670" y="4063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5" name="Google Shape;765;p43"/>
            <p:cNvGrpSpPr/>
            <p:nvPr/>
          </p:nvGrpSpPr>
          <p:grpSpPr>
            <a:xfrm>
              <a:off x="527425" y="3593425"/>
              <a:ext cx="938475" cy="221925"/>
              <a:chOff x="1502200" y="2534225"/>
              <a:chExt cx="938475" cy="221925"/>
            </a:xfrm>
          </p:grpSpPr>
          <p:sp>
            <p:nvSpPr>
              <p:cNvPr id="766" name="Google Shape;766;p43"/>
              <p:cNvSpPr/>
              <p:nvPr/>
            </p:nvSpPr>
            <p:spPr>
              <a:xfrm>
                <a:off x="1502200" y="2534225"/>
                <a:ext cx="9384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60" extrusionOk="0">
                    <a:moveTo>
                      <a:pt x="0" y="1"/>
                    </a:moveTo>
                    <a:lnTo>
                      <a:pt x="0" y="1460"/>
                    </a:lnTo>
                    <a:lnTo>
                      <a:pt x="37539" y="146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3"/>
              <p:cNvSpPr/>
              <p:nvPr/>
            </p:nvSpPr>
            <p:spPr>
              <a:xfrm>
                <a:off x="1502200" y="2626175"/>
                <a:ext cx="938475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90" extrusionOk="0">
                    <a:moveTo>
                      <a:pt x="0" y="0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3"/>
              <p:cNvSpPr/>
              <p:nvPr/>
            </p:nvSpPr>
            <p:spPr>
              <a:xfrm>
                <a:off x="1502200" y="2718875"/>
                <a:ext cx="938475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7539" h="1491" extrusionOk="0">
                    <a:moveTo>
                      <a:pt x="0" y="1"/>
                    </a:moveTo>
                    <a:lnTo>
                      <a:pt x="0" y="1490"/>
                    </a:lnTo>
                    <a:lnTo>
                      <a:pt x="37539" y="1490"/>
                    </a:lnTo>
                    <a:lnTo>
                      <a:pt x="37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" name="Google Shape;769;p43"/>
            <p:cNvGrpSpPr/>
            <p:nvPr/>
          </p:nvGrpSpPr>
          <p:grpSpPr>
            <a:xfrm>
              <a:off x="1273961" y="369975"/>
              <a:ext cx="420225" cy="409303"/>
              <a:chOff x="6318400" y="3461300"/>
              <a:chExt cx="379950" cy="370075"/>
            </a:xfrm>
          </p:grpSpPr>
          <p:sp>
            <p:nvSpPr>
              <p:cNvPr id="770" name="Google Shape;770;p43"/>
              <p:cNvSpPr/>
              <p:nvPr/>
            </p:nvSpPr>
            <p:spPr>
              <a:xfrm>
                <a:off x="6318400" y="3461300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3"/>
              <p:cNvSpPr/>
              <p:nvPr/>
            </p:nvSpPr>
            <p:spPr>
              <a:xfrm>
                <a:off x="6484050" y="346130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3"/>
              <p:cNvSpPr/>
              <p:nvPr/>
            </p:nvSpPr>
            <p:spPr>
              <a:xfrm>
                <a:off x="6650450" y="346130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3"/>
              <p:cNvSpPr/>
              <p:nvPr/>
            </p:nvSpPr>
            <p:spPr>
              <a:xfrm>
                <a:off x="6318400" y="3622400"/>
                <a:ext cx="471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885" y="191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3"/>
              <p:cNvSpPr/>
              <p:nvPr/>
            </p:nvSpPr>
            <p:spPr>
              <a:xfrm>
                <a:off x="6484050" y="3622400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0" y="0"/>
                    </a:moveTo>
                    <a:lnTo>
                      <a:pt x="0" y="1915"/>
                    </a:lnTo>
                    <a:lnTo>
                      <a:pt x="1915" y="191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3"/>
              <p:cNvSpPr/>
              <p:nvPr/>
            </p:nvSpPr>
            <p:spPr>
              <a:xfrm>
                <a:off x="6650450" y="3622400"/>
                <a:ext cx="479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15" extrusionOk="0">
                    <a:moveTo>
                      <a:pt x="1" y="0"/>
                    </a:moveTo>
                    <a:lnTo>
                      <a:pt x="1" y="1915"/>
                    </a:lnTo>
                    <a:lnTo>
                      <a:pt x="1916" y="191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3"/>
              <p:cNvSpPr/>
              <p:nvPr/>
            </p:nvSpPr>
            <p:spPr>
              <a:xfrm>
                <a:off x="6318400" y="3784250"/>
                <a:ext cx="4712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885" y="188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3"/>
              <p:cNvSpPr/>
              <p:nvPr/>
            </p:nvSpPr>
            <p:spPr>
              <a:xfrm>
                <a:off x="6484050" y="378425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0" y="0"/>
                    </a:moveTo>
                    <a:lnTo>
                      <a:pt x="0" y="1885"/>
                    </a:lnTo>
                    <a:lnTo>
                      <a:pt x="1915" y="1885"/>
                    </a:lnTo>
                    <a:lnTo>
                      <a:pt x="19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3"/>
              <p:cNvSpPr/>
              <p:nvPr/>
            </p:nvSpPr>
            <p:spPr>
              <a:xfrm>
                <a:off x="6650450" y="3784250"/>
                <a:ext cx="479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885" extrusionOk="0">
                    <a:moveTo>
                      <a:pt x="1" y="0"/>
                    </a:moveTo>
                    <a:lnTo>
                      <a:pt x="1" y="1885"/>
                    </a:lnTo>
                    <a:lnTo>
                      <a:pt x="1916" y="1885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3DE33178-33B2-D173-4AAE-C163E5F050DD}"/>
              </a:ext>
            </a:extLst>
          </p:cNvPr>
          <p:cNvSpPr txBox="1"/>
          <p:nvPr/>
        </p:nvSpPr>
        <p:spPr>
          <a:xfrm>
            <a:off x="8679180" y="4572000"/>
            <a:ext cx="3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2"/>
          <p:cNvSpPr txBox="1">
            <a:spLocks noGrp="1"/>
          </p:cNvSpPr>
          <p:nvPr>
            <p:ph type="subTitle" idx="1"/>
          </p:nvPr>
        </p:nvSpPr>
        <p:spPr>
          <a:xfrm>
            <a:off x="79920" y="995776"/>
            <a:ext cx="566556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</a:rPr>
              <a:t>      In the IEEE SMC &amp;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DM Sans" pitchFamily="2" charset="0"/>
              </a:rPr>
              <a:t>EdSoc</a:t>
            </a:r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</a:rPr>
              <a:t> Challenge 2023, we delve into data to uncover the </a:t>
            </a:r>
            <a:r>
              <a:rPr lang="en-US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M Sans" pitchFamily="2" charset="0"/>
              </a:rPr>
              <a:t>impact</a:t>
            </a:r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</a:rPr>
              <a:t> of social relationships, health, and emotional resilience on academic success. Beyond analysis, we offer actionable strategy for improving student well-being and resilience, contributing to a brighter future. </a:t>
            </a:r>
          </a:p>
          <a:p>
            <a:endParaRPr lang="en-US" dirty="0">
              <a:solidFill>
                <a:schemeClr val="tx1"/>
              </a:solidFill>
              <a:latin typeface="DM Sans" pitchFamily="2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</a:rPr>
              <a:t>      Join us on this journey as we share insights and strategies for a holistic understanding of student well-being.</a:t>
            </a:r>
            <a:endParaRPr lang="en-US" dirty="0">
              <a:solidFill>
                <a:schemeClr val="tx1"/>
              </a:solidFill>
              <a:latin typeface="DM Sans" pitchFamily="2" charset="0"/>
            </a:endParaRPr>
          </a:p>
        </p:txBody>
      </p:sp>
      <p:grpSp>
        <p:nvGrpSpPr>
          <p:cNvPr id="4" name="Google Shape;419;p41">
            <a:extLst>
              <a:ext uri="{FF2B5EF4-FFF2-40B4-BE49-F238E27FC236}">
                <a16:creationId xmlns:a16="http://schemas.microsoft.com/office/drawing/2014/main" id="{AA6BE1F4-4B59-AC84-8322-D5756E2072A2}"/>
              </a:ext>
            </a:extLst>
          </p:cNvPr>
          <p:cNvGrpSpPr/>
          <p:nvPr/>
        </p:nvGrpSpPr>
        <p:grpSpPr>
          <a:xfrm>
            <a:off x="5913322" y="1294593"/>
            <a:ext cx="2293418" cy="2410026"/>
            <a:chOff x="202" y="459777"/>
            <a:chExt cx="3630404" cy="3979613"/>
          </a:xfrm>
        </p:grpSpPr>
        <p:grpSp>
          <p:nvGrpSpPr>
            <p:cNvPr id="5" name="Google Shape;420;p41">
              <a:extLst>
                <a:ext uri="{FF2B5EF4-FFF2-40B4-BE49-F238E27FC236}">
                  <a16:creationId xmlns:a16="http://schemas.microsoft.com/office/drawing/2014/main" id="{B6A37CA8-E25B-23A2-6911-A841F4ECB220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8" name="Google Shape;421;p41">
                <a:extLst>
                  <a:ext uri="{FF2B5EF4-FFF2-40B4-BE49-F238E27FC236}">
                    <a16:creationId xmlns:a16="http://schemas.microsoft.com/office/drawing/2014/main" id="{FB59351C-58E7-5BB1-D3F8-1861A4A4CB67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22" name="Google Shape;422;p41">
                  <a:extLst>
                    <a:ext uri="{FF2B5EF4-FFF2-40B4-BE49-F238E27FC236}">
                      <a16:creationId xmlns:a16="http://schemas.microsoft.com/office/drawing/2014/main" id="{FA2ADB20-AE84-C039-DD2F-076E0C19F2BD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423;p41">
                  <a:extLst>
                    <a:ext uri="{FF2B5EF4-FFF2-40B4-BE49-F238E27FC236}">
                      <a16:creationId xmlns:a16="http://schemas.microsoft.com/office/drawing/2014/main" id="{EBC3C69A-2643-59B7-7B05-74D374D6116C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424;p41">
                  <a:extLst>
                    <a:ext uri="{FF2B5EF4-FFF2-40B4-BE49-F238E27FC236}">
                      <a16:creationId xmlns:a16="http://schemas.microsoft.com/office/drawing/2014/main" id="{6407FCA6-DF02-2C63-13EA-FB8AD0289580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25;p41">
                  <a:extLst>
                    <a:ext uri="{FF2B5EF4-FFF2-40B4-BE49-F238E27FC236}">
                      <a16:creationId xmlns:a16="http://schemas.microsoft.com/office/drawing/2014/main" id="{769F3C64-1F88-26A2-7073-A83BEEA8C3C8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26;p41">
                  <a:extLst>
                    <a:ext uri="{FF2B5EF4-FFF2-40B4-BE49-F238E27FC236}">
                      <a16:creationId xmlns:a16="http://schemas.microsoft.com/office/drawing/2014/main" id="{59DE2E98-5ED5-F93A-E934-A09F1726FBC3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427;p41">
                  <a:extLst>
                    <a:ext uri="{FF2B5EF4-FFF2-40B4-BE49-F238E27FC236}">
                      <a16:creationId xmlns:a16="http://schemas.microsoft.com/office/drawing/2014/main" id="{69E3BF53-2A78-24B1-4E39-4E3D6D803718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28;p41">
                  <a:extLst>
                    <a:ext uri="{FF2B5EF4-FFF2-40B4-BE49-F238E27FC236}">
                      <a16:creationId xmlns:a16="http://schemas.microsoft.com/office/drawing/2014/main" id="{F04C4718-255F-1ABA-8B7C-395518FA84E3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29;p41">
                  <a:extLst>
                    <a:ext uri="{FF2B5EF4-FFF2-40B4-BE49-F238E27FC236}">
                      <a16:creationId xmlns:a16="http://schemas.microsoft.com/office/drawing/2014/main" id="{BD6498EE-3A91-3142-A1B9-46F209FFEDC1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30;p41">
                  <a:extLst>
                    <a:ext uri="{FF2B5EF4-FFF2-40B4-BE49-F238E27FC236}">
                      <a16:creationId xmlns:a16="http://schemas.microsoft.com/office/drawing/2014/main" id="{2687C902-57B4-734F-78E6-C765DEFCDFAF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431;p41">
                <a:extLst>
                  <a:ext uri="{FF2B5EF4-FFF2-40B4-BE49-F238E27FC236}">
                    <a16:creationId xmlns:a16="http://schemas.microsoft.com/office/drawing/2014/main" id="{8C831ABD-2AF0-5E7E-BCCA-B87FE6A4EF27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20" name="Google Shape;432;p41">
                  <a:extLst>
                    <a:ext uri="{FF2B5EF4-FFF2-40B4-BE49-F238E27FC236}">
                      <a16:creationId xmlns:a16="http://schemas.microsoft.com/office/drawing/2014/main" id="{35DB83FC-636C-BBED-0119-1AD3EDDD5E5D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433;p41">
                  <a:extLst>
                    <a:ext uri="{FF2B5EF4-FFF2-40B4-BE49-F238E27FC236}">
                      <a16:creationId xmlns:a16="http://schemas.microsoft.com/office/drawing/2014/main" id="{CEC2FA00-F8A6-AD00-E219-BC060021123B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434;p41">
                <a:extLst>
                  <a:ext uri="{FF2B5EF4-FFF2-40B4-BE49-F238E27FC236}">
                    <a16:creationId xmlns:a16="http://schemas.microsoft.com/office/drawing/2014/main" id="{5E9E4D27-3CFF-3CE6-9F6A-F3E423D54C43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11" name="Google Shape;435;p41">
                  <a:extLst>
                    <a:ext uri="{FF2B5EF4-FFF2-40B4-BE49-F238E27FC236}">
                      <a16:creationId xmlns:a16="http://schemas.microsoft.com/office/drawing/2014/main" id="{9F8358AE-751C-21A1-DDA8-3FD20276A040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436;p41">
                  <a:extLst>
                    <a:ext uri="{FF2B5EF4-FFF2-40B4-BE49-F238E27FC236}">
                      <a16:creationId xmlns:a16="http://schemas.microsoft.com/office/drawing/2014/main" id="{39817282-1673-0B20-FB5D-64B66B0B20C0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437;p41">
                  <a:extLst>
                    <a:ext uri="{FF2B5EF4-FFF2-40B4-BE49-F238E27FC236}">
                      <a16:creationId xmlns:a16="http://schemas.microsoft.com/office/drawing/2014/main" id="{CBCE186B-E794-13C0-CE2A-8B678E3A524B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438;p41">
                  <a:extLst>
                    <a:ext uri="{FF2B5EF4-FFF2-40B4-BE49-F238E27FC236}">
                      <a16:creationId xmlns:a16="http://schemas.microsoft.com/office/drawing/2014/main" id="{9182C66D-4B50-AF5F-9704-C2AC954B97F5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439;p41">
                  <a:extLst>
                    <a:ext uri="{FF2B5EF4-FFF2-40B4-BE49-F238E27FC236}">
                      <a16:creationId xmlns:a16="http://schemas.microsoft.com/office/drawing/2014/main" id="{DDA41E45-265C-415D-4536-ED961F8385AD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440;p41">
                  <a:extLst>
                    <a:ext uri="{FF2B5EF4-FFF2-40B4-BE49-F238E27FC236}">
                      <a16:creationId xmlns:a16="http://schemas.microsoft.com/office/drawing/2014/main" id="{ABC554C1-15BB-6069-355C-3FE059405C3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441;p41">
                  <a:extLst>
                    <a:ext uri="{FF2B5EF4-FFF2-40B4-BE49-F238E27FC236}">
                      <a16:creationId xmlns:a16="http://schemas.microsoft.com/office/drawing/2014/main" id="{F2858A38-C4F9-4AEA-DBEC-98AA50FF1B15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442;p41">
                  <a:extLst>
                    <a:ext uri="{FF2B5EF4-FFF2-40B4-BE49-F238E27FC236}">
                      <a16:creationId xmlns:a16="http://schemas.microsoft.com/office/drawing/2014/main" id="{7FDF64D7-560F-3985-2B81-31F359055C1F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443;p41">
                  <a:extLst>
                    <a:ext uri="{FF2B5EF4-FFF2-40B4-BE49-F238E27FC236}">
                      <a16:creationId xmlns:a16="http://schemas.microsoft.com/office/drawing/2014/main" id="{2DDDED4F-25CA-6892-C722-278DF34F2F5A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" name="Google Shape;444;p41">
              <a:extLst>
                <a:ext uri="{FF2B5EF4-FFF2-40B4-BE49-F238E27FC236}">
                  <a16:creationId xmlns:a16="http://schemas.microsoft.com/office/drawing/2014/main" id="{2BDA80A0-6559-559B-9906-EBB9FC1DC93D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5;p41">
              <a:extLst>
                <a:ext uri="{FF2B5EF4-FFF2-40B4-BE49-F238E27FC236}">
                  <a16:creationId xmlns:a16="http://schemas.microsoft.com/office/drawing/2014/main" id="{3433EDA0-007C-DB2E-1DCF-FFCB160FAFE8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00C30BA9-7643-C9DC-60BB-E586825AF109}"/>
              </a:ext>
            </a:extLst>
          </p:cNvPr>
          <p:cNvSpPr txBox="1"/>
          <p:nvPr/>
        </p:nvSpPr>
        <p:spPr>
          <a:xfrm>
            <a:off x="8549640" y="4526280"/>
            <a:ext cx="3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7"/>
          <p:cNvSpPr txBox="1">
            <a:spLocks noGrp="1"/>
          </p:cNvSpPr>
          <p:nvPr>
            <p:ph type="title"/>
          </p:nvPr>
        </p:nvSpPr>
        <p:spPr>
          <a:xfrm>
            <a:off x="2446260" y="2297174"/>
            <a:ext cx="47013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816" name="Google Shape;816;p47"/>
          <p:cNvSpPr txBox="1">
            <a:spLocks noGrp="1"/>
          </p:cNvSpPr>
          <p:nvPr>
            <p:ph type="title" idx="2"/>
          </p:nvPr>
        </p:nvSpPr>
        <p:spPr>
          <a:xfrm>
            <a:off x="4078650" y="1550077"/>
            <a:ext cx="986700" cy="7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18" name="Google Shape;818;p47"/>
          <p:cNvGrpSpPr/>
          <p:nvPr/>
        </p:nvGrpSpPr>
        <p:grpSpPr>
          <a:xfrm>
            <a:off x="8110150" y="3112013"/>
            <a:ext cx="627700" cy="545625"/>
            <a:chOff x="8110150" y="3112013"/>
            <a:chExt cx="627700" cy="545625"/>
          </a:xfrm>
        </p:grpSpPr>
        <p:sp>
          <p:nvSpPr>
            <p:cNvPr id="819" name="Google Shape;819;p47"/>
            <p:cNvSpPr/>
            <p:nvPr/>
          </p:nvSpPr>
          <p:spPr>
            <a:xfrm flipH="1">
              <a:off x="8465775" y="3112013"/>
              <a:ext cx="272075" cy="544100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 flipH="1">
              <a:off x="8110150" y="3112013"/>
              <a:ext cx="272825" cy="545625"/>
            </a:xfrm>
            <a:custGeom>
              <a:avLst/>
              <a:gdLst/>
              <a:ahLst/>
              <a:cxnLst/>
              <a:rect l="l" t="t" r="r" b="b"/>
              <a:pathLst>
                <a:path w="10913" h="21825" extrusionOk="0">
                  <a:moveTo>
                    <a:pt x="10913" y="1"/>
                  </a:moveTo>
                  <a:cubicBezTo>
                    <a:pt x="4864" y="1"/>
                    <a:pt x="1" y="4864"/>
                    <a:pt x="1" y="10913"/>
                  </a:cubicBezTo>
                  <a:cubicBezTo>
                    <a:pt x="1" y="16900"/>
                    <a:pt x="4864" y="21825"/>
                    <a:pt x="10913" y="21825"/>
                  </a:cubicBezTo>
                  <a:lnTo>
                    <a:pt x="10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47"/>
          <p:cNvGrpSpPr/>
          <p:nvPr/>
        </p:nvGrpSpPr>
        <p:grpSpPr>
          <a:xfrm rot="-5400000">
            <a:off x="688388" y="-515859"/>
            <a:ext cx="994725" cy="1738650"/>
            <a:chOff x="2756000" y="88900"/>
            <a:chExt cx="994725" cy="1738650"/>
          </a:xfrm>
        </p:grpSpPr>
        <p:sp>
          <p:nvSpPr>
            <p:cNvPr id="822" name="Google Shape;822;p47"/>
            <p:cNvSpPr/>
            <p:nvPr/>
          </p:nvSpPr>
          <p:spPr>
            <a:xfrm>
              <a:off x="2756000" y="88900"/>
              <a:ext cx="869350" cy="1738650"/>
            </a:xfrm>
            <a:custGeom>
              <a:avLst/>
              <a:gdLst/>
              <a:ahLst/>
              <a:cxnLst/>
              <a:rect l="l" t="t" r="r" b="b"/>
              <a:pathLst>
                <a:path w="34774" h="69546" extrusionOk="0">
                  <a:moveTo>
                    <a:pt x="34774" y="1"/>
                  </a:moveTo>
                  <a:cubicBezTo>
                    <a:pt x="15594" y="1"/>
                    <a:pt x="1" y="15594"/>
                    <a:pt x="1" y="34773"/>
                  </a:cubicBezTo>
                  <a:cubicBezTo>
                    <a:pt x="1" y="53953"/>
                    <a:pt x="15624" y="69546"/>
                    <a:pt x="34774" y="69546"/>
                  </a:cubicBezTo>
                  <a:lnTo>
                    <a:pt x="34774" y="57752"/>
                  </a:lnTo>
                  <a:cubicBezTo>
                    <a:pt x="22068" y="57752"/>
                    <a:pt x="11795" y="47418"/>
                    <a:pt x="11795" y="34773"/>
                  </a:cubicBezTo>
                  <a:cubicBezTo>
                    <a:pt x="11795" y="22129"/>
                    <a:pt x="22068" y="11794"/>
                    <a:pt x="34774" y="11794"/>
                  </a:cubicBezTo>
                  <a:lnTo>
                    <a:pt x="3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2881400" y="88900"/>
              <a:ext cx="869325" cy="1738650"/>
            </a:xfrm>
            <a:custGeom>
              <a:avLst/>
              <a:gdLst/>
              <a:ahLst/>
              <a:cxnLst/>
              <a:rect l="l" t="t" r="r" b="b"/>
              <a:pathLst>
                <a:path w="34773" h="69546" fill="none" extrusionOk="0">
                  <a:moveTo>
                    <a:pt x="34773" y="1"/>
                  </a:moveTo>
                  <a:lnTo>
                    <a:pt x="34773" y="11794"/>
                  </a:lnTo>
                  <a:cubicBezTo>
                    <a:pt x="22098" y="11794"/>
                    <a:pt x="11794" y="22098"/>
                    <a:pt x="11794" y="34773"/>
                  </a:cubicBezTo>
                  <a:cubicBezTo>
                    <a:pt x="11794" y="47478"/>
                    <a:pt x="22068" y="57752"/>
                    <a:pt x="34773" y="57752"/>
                  </a:cubicBezTo>
                  <a:lnTo>
                    <a:pt x="34773" y="69546"/>
                  </a:lnTo>
                  <a:cubicBezTo>
                    <a:pt x="15624" y="69546"/>
                    <a:pt x="0" y="53953"/>
                    <a:pt x="0" y="34773"/>
                  </a:cubicBezTo>
                  <a:cubicBezTo>
                    <a:pt x="0" y="15594"/>
                    <a:pt x="15624" y="1"/>
                    <a:pt x="347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47"/>
          <p:cNvSpPr/>
          <p:nvPr/>
        </p:nvSpPr>
        <p:spPr>
          <a:xfrm rot="10800000">
            <a:off x="1812636" y="4285114"/>
            <a:ext cx="300887" cy="300887"/>
          </a:xfrm>
          <a:custGeom>
            <a:avLst/>
            <a:gdLst/>
            <a:ahLst/>
            <a:cxnLst/>
            <a:rect l="l" t="t" r="r" b="b"/>
            <a:pathLst>
              <a:path w="10882" h="10882" fill="none" extrusionOk="0">
                <a:moveTo>
                  <a:pt x="10882" y="5441"/>
                </a:moveTo>
                <a:cubicBezTo>
                  <a:pt x="10882" y="8450"/>
                  <a:pt x="8450" y="10882"/>
                  <a:pt x="5441" y="10882"/>
                </a:cubicBezTo>
                <a:cubicBezTo>
                  <a:pt x="2432" y="10882"/>
                  <a:pt x="0" y="8450"/>
                  <a:pt x="0" y="5441"/>
                </a:cubicBezTo>
                <a:cubicBezTo>
                  <a:pt x="0" y="2432"/>
                  <a:pt x="2432" y="0"/>
                  <a:pt x="5441" y="0"/>
                </a:cubicBezTo>
                <a:cubicBezTo>
                  <a:pt x="8450" y="0"/>
                  <a:pt x="10882" y="2432"/>
                  <a:pt x="10882" y="544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44DF644-18D2-44ED-B2C1-ED8432A71DCC}"/>
              </a:ext>
            </a:extLst>
          </p:cNvPr>
          <p:cNvSpPr txBox="1"/>
          <p:nvPr/>
        </p:nvSpPr>
        <p:spPr>
          <a:xfrm>
            <a:off x="8679180" y="4572000"/>
            <a:ext cx="3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7"/>
          <p:cNvSpPr txBox="1">
            <a:spLocks noGrp="1"/>
          </p:cNvSpPr>
          <p:nvPr>
            <p:ph type="subTitle" idx="4294967295"/>
          </p:nvPr>
        </p:nvSpPr>
        <p:spPr>
          <a:xfrm>
            <a:off x="714224" y="3210145"/>
            <a:ext cx="2318536" cy="1436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dirty="0">
                <a:solidFill>
                  <a:srgbClr val="050505"/>
                </a:solidFill>
                <a:effectLst/>
                <a:latin typeface="DM Sans" pitchFamily="2" charset="0"/>
              </a:rPr>
              <a:t>Of the world's adolescents have a mental health condition including conditions like ADHD, autism, depression, anxiety, and eating disorders.</a:t>
            </a:r>
            <a:endParaRPr sz="1200" dirty="0">
              <a:latin typeface="DM Sans" pitchFamily="2" charset="0"/>
            </a:endParaRPr>
          </a:p>
        </p:txBody>
      </p:sp>
      <p:sp>
        <p:nvSpPr>
          <p:cNvPr id="1011" name="Google Shape;1011;p57"/>
          <p:cNvSpPr txBox="1">
            <a:spLocks noGrp="1"/>
          </p:cNvSpPr>
          <p:nvPr>
            <p:ph type="subTitle" idx="4294967295"/>
          </p:nvPr>
        </p:nvSpPr>
        <p:spPr>
          <a:xfrm>
            <a:off x="6227212" y="3314381"/>
            <a:ext cx="22422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r>
              <a:rPr lang="en-US" sz="1200" dirty="0"/>
              <a:t>Tunisia ranks third in Africa for depression cases, impacting over 500,000 people</a:t>
            </a:r>
          </a:p>
        </p:txBody>
      </p:sp>
      <p:sp>
        <p:nvSpPr>
          <p:cNvPr id="1012" name="Google Shape;1012;p57"/>
          <p:cNvSpPr txBox="1">
            <a:spLocks noGrp="1"/>
          </p:cNvSpPr>
          <p:nvPr>
            <p:ph type="title" idx="4294967295"/>
          </p:nvPr>
        </p:nvSpPr>
        <p:spPr>
          <a:xfrm>
            <a:off x="1297000" y="1369072"/>
            <a:ext cx="1101900" cy="614100"/>
          </a:xfrm>
          <a:prstGeom prst="rect">
            <a:avLst/>
          </a:prstGeom>
          <a:noFill/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20%</a:t>
            </a:r>
            <a:endParaRPr dirty="0"/>
          </a:p>
        </p:txBody>
      </p:sp>
      <p:sp>
        <p:nvSpPr>
          <p:cNvPr id="1014" name="Google Shape;1014;p57"/>
          <p:cNvSpPr txBox="1">
            <a:spLocks noGrp="1"/>
          </p:cNvSpPr>
          <p:nvPr>
            <p:ph type="title" idx="4294967295"/>
          </p:nvPr>
        </p:nvSpPr>
        <p:spPr>
          <a:xfrm>
            <a:off x="4013377" y="1369072"/>
            <a:ext cx="1099200" cy="61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77%</a:t>
            </a:r>
            <a:endParaRPr dirty="0"/>
          </a:p>
        </p:txBody>
      </p:sp>
      <p:sp>
        <p:nvSpPr>
          <p:cNvPr id="1015" name="Google Shape;1015;p57"/>
          <p:cNvSpPr txBox="1">
            <a:spLocks noGrp="1"/>
          </p:cNvSpPr>
          <p:nvPr>
            <p:ph type="subTitle" idx="4294967295"/>
          </p:nvPr>
        </p:nvSpPr>
        <p:spPr>
          <a:xfrm>
            <a:off x="3508886" y="3289985"/>
            <a:ext cx="22422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latin typeface="DM Sans" pitchFamily="2" charset="0"/>
              </a:rPr>
              <a:t>College students </a:t>
            </a:r>
            <a:r>
              <a:rPr lang="en-US" sz="1200" b="0" i="0" dirty="0">
                <a:solidFill>
                  <a:srgbClr val="050505"/>
                </a:solidFill>
                <a:effectLst/>
                <a:latin typeface="DM Sans" pitchFamily="2" charset="0"/>
              </a:rPr>
              <a:t>experienced moderate to serious psychological distress. </a:t>
            </a:r>
            <a:endParaRPr sz="1200" dirty="0">
              <a:latin typeface="DM Sans" pitchFamily="2" charset="0"/>
            </a:endParaRPr>
          </a:p>
        </p:txBody>
      </p:sp>
      <p:sp>
        <p:nvSpPr>
          <p:cNvPr id="1017" name="Google Shape;1017;p57"/>
          <p:cNvSpPr/>
          <p:nvPr/>
        </p:nvSpPr>
        <p:spPr>
          <a:xfrm>
            <a:off x="3999626" y="2074045"/>
            <a:ext cx="1136100" cy="1136100"/>
          </a:xfrm>
          <a:prstGeom prst="arc">
            <a:avLst>
              <a:gd name="adj1" fmla="val 16152509"/>
              <a:gd name="adj2" fmla="val 1146464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57"/>
          <p:cNvSpPr/>
          <p:nvPr/>
        </p:nvSpPr>
        <p:spPr>
          <a:xfrm>
            <a:off x="4091276" y="2165695"/>
            <a:ext cx="952800" cy="95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7"/>
          <p:cNvSpPr/>
          <p:nvPr/>
        </p:nvSpPr>
        <p:spPr>
          <a:xfrm>
            <a:off x="1248100" y="2074045"/>
            <a:ext cx="1136100" cy="1136100"/>
          </a:xfrm>
          <a:prstGeom prst="arc">
            <a:avLst>
              <a:gd name="adj1" fmla="val 16359318"/>
              <a:gd name="adj2" fmla="val 2138726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57"/>
          <p:cNvSpPr/>
          <p:nvPr/>
        </p:nvSpPr>
        <p:spPr>
          <a:xfrm>
            <a:off x="1339750" y="2165695"/>
            <a:ext cx="952800" cy="95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57"/>
          <p:cNvSpPr/>
          <p:nvPr/>
        </p:nvSpPr>
        <p:spPr>
          <a:xfrm>
            <a:off x="1659851" y="2458465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1DCDE9-1598-1B53-A6CD-78E1B7715671}"/>
              </a:ext>
            </a:extLst>
          </p:cNvPr>
          <p:cNvSpPr txBox="1"/>
          <p:nvPr/>
        </p:nvSpPr>
        <p:spPr>
          <a:xfrm>
            <a:off x="1060930" y="584583"/>
            <a:ext cx="72893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DM Sans" pitchFamily="2" charset="0"/>
              </a:rPr>
              <a:t>Students are particularly vulnerable to high levels of stress. Independent learning, new social pressures and dealing with adult responsibilities can all weigh heavily on student minds. According to the </a:t>
            </a:r>
            <a:r>
              <a:rPr lang="fr-FR" b="1" i="0" dirty="0">
                <a:solidFill>
                  <a:schemeClr val="tx1"/>
                </a:solidFill>
                <a:effectLst/>
                <a:latin typeface="DM Sans" pitchFamily="2" charset="0"/>
              </a:rPr>
              <a:t>World </a:t>
            </a:r>
            <a:r>
              <a:rPr lang="fr-FR" b="1" i="0" dirty="0" err="1">
                <a:solidFill>
                  <a:schemeClr val="tx1"/>
                </a:solidFill>
                <a:effectLst/>
                <a:latin typeface="DM Sans" pitchFamily="2" charset="0"/>
              </a:rPr>
              <a:t>Health</a:t>
            </a:r>
            <a:r>
              <a:rPr lang="fr-FR" b="1" i="0" dirty="0">
                <a:solidFill>
                  <a:schemeClr val="tx1"/>
                </a:solidFill>
                <a:effectLst/>
                <a:latin typeface="DM Sans" pitchFamily="2" charset="0"/>
              </a:rPr>
              <a:t> </a:t>
            </a:r>
            <a:r>
              <a:rPr lang="fr-FR" b="1" i="0" dirty="0" err="1">
                <a:solidFill>
                  <a:schemeClr val="tx1"/>
                </a:solidFill>
                <a:effectLst/>
                <a:latin typeface="DM Sans" pitchFamily="2" charset="0"/>
              </a:rPr>
              <a:t>Organization</a:t>
            </a:r>
            <a:r>
              <a:rPr lang="fr-FR" b="1" i="0" dirty="0">
                <a:solidFill>
                  <a:schemeClr val="tx1"/>
                </a:solidFill>
                <a:effectLst/>
                <a:latin typeface="DM Sans" pitchFamily="2" charset="0"/>
              </a:rPr>
              <a:t> (WHO)</a:t>
            </a:r>
            <a:endParaRPr lang="fr-FR" b="1" dirty="0">
              <a:solidFill>
                <a:schemeClr val="tx1"/>
              </a:solidFill>
              <a:latin typeface="DM Sans" pitchFamily="2" charset="0"/>
            </a:endParaRPr>
          </a:p>
        </p:txBody>
      </p:sp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A7C7808-67BB-6D62-B862-6C13F64BF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56"/>
          <a:stretch/>
        </p:blipFill>
        <p:spPr>
          <a:xfrm>
            <a:off x="6713800" y="1737361"/>
            <a:ext cx="1434346" cy="139950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7252C5D-BF41-0ABD-9248-CE15706F9C20}"/>
              </a:ext>
            </a:extLst>
          </p:cNvPr>
          <p:cNvSpPr txBox="1"/>
          <p:nvPr/>
        </p:nvSpPr>
        <p:spPr>
          <a:xfrm>
            <a:off x="8587740" y="4631578"/>
            <a:ext cx="3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5</a:t>
            </a:r>
          </a:p>
        </p:txBody>
      </p:sp>
      <p:pic>
        <p:nvPicPr>
          <p:cNvPr id="12" name="Image 1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51C6004B-C0CE-BFBD-2F26-8C6DDC803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13" y="2390634"/>
            <a:ext cx="471907" cy="4719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19B46EE-1468-C06D-5C09-0319C9E586FD}"/>
              </a:ext>
            </a:extLst>
          </p:cNvPr>
          <p:cNvSpPr txBox="1"/>
          <p:nvPr/>
        </p:nvSpPr>
        <p:spPr>
          <a:xfrm>
            <a:off x="1632879" y="4307289"/>
            <a:ext cx="41263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</a:rPr>
              <a:t>We’ll propose a solution to foster a positive and nurturing atmosphere that enables students to thrive academically and personally.</a:t>
            </a:r>
            <a:endParaRPr lang="fr-FR" dirty="0">
              <a:solidFill>
                <a:schemeClr val="tx1"/>
              </a:solidFill>
              <a:latin typeface="DM Sans" pitchFamily="2" charset="0"/>
              <a:ea typeface="MS Gothic" panose="020B0609070205080204" pitchFamily="49" charset="-128"/>
            </a:endParaRPr>
          </a:p>
        </p:txBody>
      </p:sp>
      <p:grpSp>
        <p:nvGrpSpPr>
          <p:cNvPr id="7" name="Google Shape;636;p51">
            <a:extLst>
              <a:ext uri="{FF2B5EF4-FFF2-40B4-BE49-F238E27FC236}">
                <a16:creationId xmlns:a16="http://schemas.microsoft.com/office/drawing/2014/main" id="{9CE7A3F6-E962-FB28-DCA8-2B5D5F37BEFA}"/>
              </a:ext>
            </a:extLst>
          </p:cNvPr>
          <p:cNvGrpSpPr/>
          <p:nvPr/>
        </p:nvGrpSpPr>
        <p:grpSpPr>
          <a:xfrm>
            <a:off x="6006892" y="832096"/>
            <a:ext cx="3630404" cy="3272015"/>
            <a:chOff x="5686852" y="1167376"/>
            <a:chExt cx="3630404" cy="3272015"/>
          </a:xfrm>
        </p:grpSpPr>
        <p:grpSp>
          <p:nvGrpSpPr>
            <p:cNvPr id="8" name="Google Shape;637;p51">
              <a:extLst>
                <a:ext uri="{FF2B5EF4-FFF2-40B4-BE49-F238E27FC236}">
                  <a16:creationId xmlns:a16="http://schemas.microsoft.com/office/drawing/2014/main" id="{56D8E0B5-A1D6-E810-1099-837F1ABE538A}"/>
                </a:ext>
              </a:extLst>
            </p:cNvPr>
            <p:cNvGrpSpPr/>
            <p:nvPr/>
          </p:nvGrpSpPr>
          <p:grpSpPr>
            <a:xfrm rot="10800000" flipH="1">
              <a:off x="5686852" y="3260051"/>
              <a:ext cx="3630404" cy="1179339"/>
              <a:chOff x="5363575" y="1526000"/>
              <a:chExt cx="627750" cy="203925"/>
            </a:xfrm>
          </p:grpSpPr>
          <p:sp>
            <p:nvSpPr>
              <p:cNvPr id="21" name="Google Shape;638;p51">
                <a:extLst>
                  <a:ext uri="{FF2B5EF4-FFF2-40B4-BE49-F238E27FC236}">
                    <a16:creationId xmlns:a16="http://schemas.microsoft.com/office/drawing/2014/main" id="{61F3E44B-997D-ADF1-F244-6CD7D1249A15}"/>
                  </a:ext>
                </a:extLst>
              </p:cNvPr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9;p51">
                <a:extLst>
                  <a:ext uri="{FF2B5EF4-FFF2-40B4-BE49-F238E27FC236}">
                    <a16:creationId xmlns:a16="http://schemas.microsoft.com/office/drawing/2014/main" id="{98CCF648-6483-A04D-4A47-79496AC0EC82}"/>
                  </a:ext>
                </a:extLst>
              </p:cNvPr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40;p51">
                <a:extLst>
                  <a:ext uri="{FF2B5EF4-FFF2-40B4-BE49-F238E27FC236}">
                    <a16:creationId xmlns:a16="http://schemas.microsoft.com/office/drawing/2014/main" id="{2C2BC569-B24B-6D6D-DE15-22BA5787DA06}"/>
                  </a:ext>
                </a:extLst>
              </p:cNvPr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41;p51">
                <a:extLst>
                  <a:ext uri="{FF2B5EF4-FFF2-40B4-BE49-F238E27FC236}">
                    <a16:creationId xmlns:a16="http://schemas.microsoft.com/office/drawing/2014/main" id="{1DCF46BE-BFD8-56E5-33E6-DC68C3369557}"/>
                  </a:ext>
                </a:extLst>
              </p:cNvPr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42;p51">
                <a:extLst>
                  <a:ext uri="{FF2B5EF4-FFF2-40B4-BE49-F238E27FC236}">
                    <a16:creationId xmlns:a16="http://schemas.microsoft.com/office/drawing/2014/main" id="{E54A5F24-49F6-0715-4D69-173BEE414CBB}"/>
                  </a:ext>
                </a:extLst>
              </p:cNvPr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43;p51">
                <a:extLst>
                  <a:ext uri="{FF2B5EF4-FFF2-40B4-BE49-F238E27FC236}">
                    <a16:creationId xmlns:a16="http://schemas.microsoft.com/office/drawing/2014/main" id="{7A5C92B8-440F-6FEF-D8EE-D9DC8A09CF8A}"/>
                  </a:ext>
                </a:extLst>
              </p:cNvPr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44;p51">
                <a:extLst>
                  <a:ext uri="{FF2B5EF4-FFF2-40B4-BE49-F238E27FC236}">
                    <a16:creationId xmlns:a16="http://schemas.microsoft.com/office/drawing/2014/main" id="{10BF9CF8-ED07-E97F-AE0C-199A9F81C3DE}"/>
                  </a:ext>
                </a:extLst>
              </p:cNvPr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45;p51">
                <a:extLst>
                  <a:ext uri="{FF2B5EF4-FFF2-40B4-BE49-F238E27FC236}">
                    <a16:creationId xmlns:a16="http://schemas.microsoft.com/office/drawing/2014/main" id="{2FA82FCD-148A-19EB-CFB8-3805BC035285}"/>
                  </a:ext>
                </a:extLst>
              </p:cNvPr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6;p51">
                <a:extLst>
                  <a:ext uri="{FF2B5EF4-FFF2-40B4-BE49-F238E27FC236}">
                    <a16:creationId xmlns:a16="http://schemas.microsoft.com/office/drawing/2014/main" id="{EF976B9E-F362-D101-9835-C92D03C37994}"/>
                  </a:ext>
                </a:extLst>
              </p:cNvPr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647;p51">
              <a:extLst>
                <a:ext uri="{FF2B5EF4-FFF2-40B4-BE49-F238E27FC236}">
                  <a16:creationId xmlns:a16="http://schemas.microsoft.com/office/drawing/2014/main" id="{52B013D0-723D-1395-F5C2-F56B9C4817F5}"/>
                </a:ext>
              </a:extLst>
            </p:cNvPr>
            <p:cNvGrpSpPr/>
            <p:nvPr/>
          </p:nvGrpSpPr>
          <p:grpSpPr>
            <a:xfrm>
              <a:off x="5722233" y="1167376"/>
              <a:ext cx="2125949" cy="2037100"/>
              <a:chOff x="5722233" y="1167376"/>
              <a:chExt cx="2125949" cy="2037100"/>
            </a:xfrm>
          </p:grpSpPr>
          <p:grpSp>
            <p:nvGrpSpPr>
              <p:cNvPr id="10" name="Google Shape;648;p51">
                <a:extLst>
                  <a:ext uri="{FF2B5EF4-FFF2-40B4-BE49-F238E27FC236}">
                    <a16:creationId xmlns:a16="http://schemas.microsoft.com/office/drawing/2014/main" id="{4F00A7A3-1B02-ADEA-F4ED-FBBF9F339E69}"/>
                  </a:ext>
                </a:extLst>
              </p:cNvPr>
              <p:cNvGrpSpPr/>
              <p:nvPr/>
            </p:nvGrpSpPr>
            <p:grpSpPr>
              <a:xfrm flipH="1">
                <a:off x="5916028" y="1167376"/>
                <a:ext cx="1675678" cy="2037100"/>
                <a:chOff x="3047475" y="1097525"/>
                <a:chExt cx="458650" cy="557575"/>
              </a:xfrm>
            </p:grpSpPr>
            <p:sp>
              <p:nvSpPr>
                <p:cNvPr id="14" name="Google Shape;649;p51">
                  <a:extLst>
                    <a:ext uri="{FF2B5EF4-FFF2-40B4-BE49-F238E27FC236}">
                      <a16:creationId xmlns:a16="http://schemas.microsoft.com/office/drawing/2014/main" id="{6375CCA6-720B-0FC3-1ABE-A8CA49700D75}"/>
                    </a:ext>
                  </a:extLst>
                </p:cNvPr>
                <p:cNvSpPr/>
                <p:nvPr/>
              </p:nvSpPr>
              <p:spPr>
                <a:xfrm>
                  <a:off x="3047475" y="1097525"/>
                  <a:ext cx="458650" cy="5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6"/>
                      </a:moveTo>
                      <a:cubicBezTo>
                        <a:pt x="2642" y="22065"/>
                        <a:pt x="2689" y="21867"/>
                        <a:pt x="2735" y="21669"/>
                      </a:cubicBezTo>
                      <a:cubicBezTo>
                        <a:pt x="3066" y="20305"/>
                        <a:pt x="3436" y="18949"/>
                        <a:pt x="3717" y="17578"/>
                      </a:cubicBezTo>
                      <a:cubicBezTo>
                        <a:pt x="3919" y="16586"/>
                        <a:pt x="3613" y="15672"/>
                        <a:pt x="3001" y="14862"/>
                      </a:cubicBezTo>
                      <a:cubicBezTo>
                        <a:pt x="1882" y="13384"/>
                        <a:pt x="829" y="11988"/>
                        <a:pt x="400" y="10138"/>
                      </a:cubicBezTo>
                      <a:cubicBezTo>
                        <a:pt x="1" y="8404"/>
                        <a:pt x="160" y="6533"/>
                        <a:pt x="900" y="4911"/>
                      </a:cubicBezTo>
                      <a:cubicBezTo>
                        <a:pt x="2163" y="2148"/>
                        <a:pt x="4908" y="424"/>
                        <a:pt x="7883" y="137"/>
                      </a:cubicBezTo>
                      <a:cubicBezTo>
                        <a:pt x="9286" y="0"/>
                        <a:pt x="10657" y="61"/>
                        <a:pt x="12006" y="511"/>
                      </a:cubicBezTo>
                      <a:cubicBezTo>
                        <a:pt x="13737" y="1087"/>
                        <a:pt x="15270" y="2591"/>
                        <a:pt x="16004" y="4245"/>
                      </a:cubicBezTo>
                      <a:cubicBezTo>
                        <a:pt x="16334" y="4997"/>
                        <a:pt x="16525" y="5814"/>
                        <a:pt x="16565" y="6638"/>
                      </a:cubicBezTo>
                      <a:cubicBezTo>
                        <a:pt x="16582" y="7026"/>
                        <a:pt x="16608" y="7487"/>
                        <a:pt x="16500" y="7868"/>
                      </a:cubicBezTo>
                      <a:cubicBezTo>
                        <a:pt x="16388" y="8264"/>
                        <a:pt x="16258" y="8566"/>
                        <a:pt x="16439" y="8980"/>
                      </a:cubicBezTo>
                      <a:cubicBezTo>
                        <a:pt x="16467" y="9048"/>
                        <a:pt x="16504" y="9113"/>
                        <a:pt x="16543" y="9175"/>
                      </a:cubicBezTo>
                      <a:cubicBezTo>
                        <a:pt x="16899" y="9761"/>
                        <a:pt x="17284" y="10332"/>
                        <a:pt x="17655" y="10915"/>
                      </a:cubicBezTo>
                      <a:cubicBezTo>
                        <a:pt x="17813" y="11160"/>
                        <a:pt x="17982" y="11398"/>
                        <a:pt x="18115" y="11653"/>
                      </a:cubicBezTo>
                      <a:cubicBezTo>
                        <a:pt x="18345" y="12092"/>
                        <a:pt x="18266" y="12300"/>
                        <a:pt x="17820" y="12538"/>
                      </a:cubicBezTo>
                      <a:cubicBezTo>
                        <a:pt x="17515" y="12703"/>
                        <a:pt x="17075" y="12804"/>
                        <a:pt x="16946" y="13060"/>
                      </a:cubicBezTo>
                      <a:cubicBezTo>
                        <a:pt x="16867" y="13218"/>
                        <a:pt x="16989" y="13434"/>
                        <a:pt x="17047" y="13578"/>
                      </a:cubicBezTo>
                      <a:cubicBezTo>
                        <a:pt x="17133" y="13783"/>
                        <a:pt x="17219" y="13999"/>
                        <a:pt x="17201" y="14226"/>
                      </a:cubicBezTo>
                      <a:cubicBezTo>
                        <a:pt x="17191" y="14326"/>
                        <a:pt x="17155" y="14430"/>
                        <a:pt x="17072" y="14499"/>
                      </a:cubicBezTo>
                      <a:cubicBezTo>
                        <a:pt x="17047" y="14520"/>
                        <a:pt x="17014" y="14538"/>
                        <a:pt x="16989" y="14563"/>
                      </a:cubicBezTo>
                      <a:cubicBezTo>
                        <a:pt x="16960" y="14588"/>
                        <a:pt x="16939" y="14621"/>
                        <a:pt x="16942" y="14657"/>
                      </a:cubicBezTo>
                      <a:cubicBezTo>
                        <a:pt x="16949" y="14812"/>
                        <a:pt x="17118" y="14837"/>
                        <a:pt x="17075" y="15020"/>
                      </a:cubicBezTo>
                      <a:cubicBezTo>
                        <a:pt x="17036" y="15186"/>
                        <a:pt x="16910" y="15322"/>
                        <a:pt x="16788" y="15430"/>
                      </a:cubicBezTo>
                      <a:cubicBezTo>
                        <a:pt x="16353" y="15812"/>
                        <a:pt x="16651" y="16617"/>
                        <a:pt x="16608" y="17089"/>
                      </a:cubicBezTo>
                      <a:cubicBezTo>
                        <a:pt x="16579" y="17424"/>
                        <a:pt x="16446" y="17762"/>
                        <a:pt x="16180" y="17967"/>
                      </a:cubicBezTo>
                      <a:cubicBezTo>
                        <a:pt x="15637" y="18388"/>
                        <a:pt x="14777" y="18168"/>
                        <a:pt x="14161" y="18072"/>
                      </a:cubicBezTo>
                      <a:cubicBezTo>
                        <a:pt x="13186" y="17920"/>
                        <a:pt x="11920" y="18010"/>
                        <a:pt x="11805" y="19248"/>
                      </a:cubicBezTo>
                      <a:cubicBezTo>
                        <a:pt x="11712" y="20277"/>
                        <a:pt x="11838" y="21320"/>
                        <a:pt x="12165" y="22302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50;p51">
                  <a:extLst>
                    <a:ext uri="{FF2B5EF4-FFF2-40B4-BE49-F238E27FC236}">
                      <a16:creationId xmlns:a16="http://schemas.microsoft.com/office/drawing/2014/main" id="{62E1A68C-2292-128A-565E-B2CCAF0E9857}"/>
                    </a:ext>
                  </a:extLst>
                </p:cNvPr>
                <p:cNvSpPr/>
                <p:nvPr/>
              </p:nvSpPr>
              <p:spPr>
                <a:xfrm>
                  <a:off x="3177000" y="1130150"/>
                  <a:ext cx="167225" cy="1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9" h="6956" fill="none" extrusionOk="0">
                      <a:moveTo>
                        <a:pt x="3350" y="6955"/>
                      </a:moveTo>
                      <a:cubicBezTo>
                        <a:pt x="3350" y="6955"/>
                        <a:pt x="0" y="3818"/>
                        <a:pt x="3350" y="1"/>
                      </a:cubicBezTo>
                      <a:cubicBezTo>
                        <a:pt x="3350" y="1"/>
                        <a:pt x="6689" y="3318"/>
                        <a:pt x="3350" y="695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51;p51">
                  <a:extLst>
                    <a:ext uri="{FF2B5EF4-FFF2-40B4-BE49-F238E27FC236}">
                      <a16:creationId xmlns:a16="http://schemas.microsoft.com/office/drawing/2014/main" id="{1D0E9EDD-956C-9F16-1321-6A804DFBCD74}"/>
                    </a:ext>
                  </a:extLst>
                </p:cNvPr>
                <p:cNvSpPr/>
                <p:nvPr/>
              </p:nvSpPr>
              <p:spPr>
                <a:xfrm>
                  <a:off x="3260725" y="1130150"/>
                  <a:ext cx="25" cy="1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956" fill="none" extrusionOk="0">
                      <a:moveTo>
                        <a:pt x="1" y="1"/>
                      </a:moveTo>
                      <a:lnTo>
                        <a:pt x="1" y="695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52;p51">
                  <a:extLst>
                    <a:ext uri="{FF2B5EF4-FFF2-40B4-BE49-F238E27FC236}">
                      <a16:creationId xmlns:a16="http://schemas.microsoft.com/office/drawing/2014/main" id="{5414DA60-E13E-91A3-09A1-95B320485FF3}"/>
                    </a:ext>
                  </a:extLst>
                </p:cNvPr>
                <p:cNvSpPr/>
                <p:nvPr/>
              </p:nvSpPr>
              <p:spPr>
                <a:xfrm>
                  <a:off x="3277650" y="1214975"/>
                  <a:ext cx="132875" cy="1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5" h="4894" fill="none" extrusionOk="0">
                      <a:moveTo>
                        <a:pt x="1" y="3922"/>
                      </a:moveTo>
                      <a:cubicBezTo>
                        <a:pt x="1" y="3922"/>
                        <a:pt x="939" y="0"/>
                        <a:pt x="5314" y="900"/>
                      </a:cubicBezTo>
                      <a:cubicBezTo>
                        <a:pt x="5314" y="900"/>
                        <a:pt x="4228" y="4894"/>
                        <a:pt x="1" y="3922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53;p51">
                  <a:extLst>
                    <a:ext uri="{FF2B5EF4-FFF2-40B4-BE49-F238E27FC236}">
                      <a16:creationId xmlns:a16="http://schemas.microsoft.com/office/drawing/2014/main" id="{2E8D5C48-D344-55DB-49EC-BBD9E7977D84}"/>
                    </a:ext>
                  </a:extLst>
                </p:cNvPr>
                <p:cNvSpPr/>
                <p:nvPr/>
              </p:nvSpPr>
              <p:spPr>
                <a:xfrm>
                  <a:off x="3277650" y="1237475"/>
                  <a:ext cx="132875" cy="7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5" h="3023" fill="none" extrusionOk="0">
                      <a:moveTo>
                        <a:pt x="5314" y="0"/>
                      </a:moveTo>
                      <a:lnTo>
                        <a:pt x="1" y="3022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54;p51">
                  <a:extLst>
                    <a:ext uri="{FF2B5EF4-FFF2-40B4-BE49-F238E27FC236}">
                      <a16:creationId xmlns:a16="http://schemas.microsoft.com/office/drawing/2014/main" id="{F7A9FBD2-8F13-5530-2EF9-14F3EE0C84F4}"/>
                    </a:ext>
                  </a:extLst>
                </p:cNvPr>
                <p:cNvSpPr/>
                <p:nvPr/>
              </p:nvSpPr>
              <p:spPr>
                <a:xfrm>
                  <a:off x="3110900" y="1214975"/>
                  <a:ext cx="132875" cy="1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5" h="4894" fill="none" extrusionOk="0">
                      <a:moveTo>
                        <a:pt x="5314" y="3922"/>
                      </a:moveTo>
                      <a:cubicBezTo>
                        <a:pt x="5314" y="3922"/>
                        <a:pt x="4375" y="0"/>
                        <a:pt x="0" y="900"/>
                      </a:cubicBezTo>
                      <a:cubicBezTo>
                        <a:pt x="0" y="900"/>
                        <a:pt x="1090" y="4894"/>
                        <a:pt x="5314" y="3922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55;p51">
                  <a:extLst>
                    <a:ext uri="{FF2B5EF4-FFF2-40B4-BE49-F238E27FC236}">
                      <a16:creationId xmlns:a16="http://schemas.microsoft.com/office/drawing/2014/main" id="{1F513020-E7CF-A609-33A9-521F767B6BD4}"/>
                    </a:ext>
                  </a:extLst>
                </p:cNvPr>
                <p:cNvSpPr/>
                <p:nvPr/>
              </p:nvSpPr>
              <p:spPr>
                <a:xfrm>
                  <a:off x="3110900" y="1237475"/>
                  <a:ext cx="132875" cy="7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5" h="3023" fill="none" extrusionOk="0">
                      <a:moveTo>
                        <a:pt x="0" y="0"/>
                      </a:moveTo>
                      <a:lnTo>
                        <a:pt x="5314" y="3022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656;p51">
                <a:extLst>
                  <a:ext uri="{FF2B5EF4-FFF2-40B4-BE49-F238E27FC236}">
                    <a16:creationId xmlns:a16="http://schemas.microsoft.com/office/drawing/2014/main" id="{6FCFD811-1F24-A578-7D90-5118F1DA7705}"/>
                  </a:ext>
                </a:extLst>
              </p:cNvPr>
              <p:cNvGrpSpPr/>
              <p:nvPr/>
            </p:nvGrpSpPr>
            <p:grpSpPr>
              <a:xfrm>
                <a:off x="5722233" y="1787925"/>
                <a:ext cx="2125949" cy="1291134"/>
                <a:chOff x="1314908" y="2581950"/>
                <a:chExt cx="2125949" cy="1291134"/>
              </a:xfrm>
            </p:grpSpPr>
            <p:sp>
              <p:nvSpPr>
                <p:cNvPr id="12" name="Google Shape;657;p51">
                  <a:extLst>
                    <a:ext uri="{FF2B5EF4-FFF2-40B4-BE49-F238E27FC236}">
                      <a16:creationId xmlns:a16="http://schemas.microsoft.com/office/drawing/2014/main" id="{CCFAB26A-76C5-5AF9-D37B-3D5AEA103CC6}"/>
                    </a:ext>
                  </a:extLst>
                </p:cNvPr>
                <p:cNvSpPr/>
                <p:nvPr/>
              </p:nvSpPr>
              <p:spPr>
                <a:xfrm>
                  <a:off x="3184364" y="3617277"/>
                  <a:ext cx="256494" cy="255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1131" extrusionOk="0">
                      <a:moveTo>
                        <a:pt x="566" y="1"/>
                      </a:moveTo>
                      <a:cubicBezTo>
                        <a:pt x="490" y="275"/>
                        <a:pt x="277" y="490"/>
                        <a:pt x="0" y="566"/>
                      </a:cubicBezTo>
                      <a:cubicBezTo>
                        <a:pt x="277" y="642"/>
                        <a:pt x="490" y="857"/>
                        <a:pt x="566" y="1130"/>
                      </a:cubicBezTo>
                      <a:cubicBezTo>
                        <a:pt x="641" y="857"/>
                        <a:pt x="857" y="642"/>
                        <a:pt x="1134" y="566"/>
                      </a:cubicBezTo>
                      <a:cubicBezTo>
                        <a:pt x="857" y="490"/>
                        <a:pt x="641" y="275"/>
                        <a:pt x="5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658;p51">
                  <a:extLst>
                    <a:ext uri="{FF2B5EF4-FFF2-40B4-BE49-F238E27FC236}">
                      <a16:creationId xmlns:a16="http://schemas.microsoft.com/office/drawing/2014/main" id="{A94ED65C-1051-4448-C2CA-B3E3AC322A46}"/>
                    </a:ext>
                  </a:extLst>
                </p:cNvPr>
                <p:cNvSpPr/>
                <p:nvPr/>
              </p:nvSpPr>
              <p:spPr>
                <a:xfrm>
                  <a:off x="1314908" y="2581950"/>
                  <a:ext cx="116711" cy="116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516" extrusionOk="0">
                      <a:moveTo>
                        <a:pt x="260" y="1"/>
                      </a:moveTo>
                      <a:cubicBezTo>
                        <a:pt x="223" y="127"/>
                        <a:pt x="127" y="223"/>
                        <a:pt x="0" y="260"/>
                      </a:cubicBezTo>
                      <a:cubicBezTo>
                        <a:pt x="127" y="292"/>
                        <a:pt x="223" y="389"/>
                        <a:pt x="260" y="515"/>
                      </a:cubicBezTo>
                      <a:cubicBezTo>
                        <a:pt x="291" y="389"/>
                        <a:pt x="389" y="292"/>
                        <a:pt x="515" y="260"/>
                      </a:cubicBezTo>
                      <a:cubicBezTo>
                        <a:pt x="389" y="223"/>
                        <a:pt x="291" y="127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45B732FC-570C-6947-3D8F-5B89ABAEA9E9}"/>
              </a:ext>
            </a:extLst>
          </p:cNvPr>
          <p:cNvSpPr txBox="1"/>
          <p:nvPr/>
        </p:nvSpPr>
        <p:spPr>
          <a:xfrm>
            <a:off x="8587740" y="4632960"/>
            <a:ext cx="3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6</a:t>
            </a:r>
          </a:p>
        </p:txBody>
      </p:sp>
      <p:grpSp>
        <p:nvGrpSpPr>
          <p:cNvPr id="31" name="Google Shape;4059;p82">
            <a:extLst>
              <a:ext uri="{FF2B5EF4-FFF2-40B4-BE49-F238E27FC236}">
                <a16:creationId xmlns:a16="http://schemas.microsoft.com/office/drawing/2014/main" id="{828347E0-805C-BE42-1599-11533FD78CA3}"/>
              </a:ext>
            </a:extLst>
          </p:cNvPr>
          <p:cNvGrpSpPr/>
          <p:nvPr/>
        </p:nvGrpSpPr>
        <p:grpSpPr>
          <a:xfrm>
            <a:off x="1106024" y="1002579"/>
            <a:ext cx="4529549" cy="3304710"/>
            <a:chOff x="2233143" y="3555572"/>
            <a:chExt cx="1086386" cy="921764"/>
          </a:xfrm>
        </p:grpSpPr>
        <p:grpSp>
          <p:nvGrpSpPr>
            <p:cNvPr id="33" name="Google Shape;4061;p82">
              <a:extLst>
                <a:ext uri="{FF2B5EF4-FFF2-40B4-BE49-F238E27FC236}">
                  <a16:creationId xmlns:a16="http://schemas.microsoft.com/office/drawing/2014/main" id="{34A1EA98-5280-FAFC-592E-6ED02181AD1B}"/>
                </a:ext>
              </a:extLst>
            </p:cNvPr>
            <p:cNvGrpSpPr/>
            <p:nvPr/>
          </p:nvGrpSpPr>
          <p:grpSpPr>
            <a:xfrm>
              <a:off x="2233143" y="3637269"/>
              <a:ext cx="1061130" cy="734927"/>
              <a:chOff x="2233143" y="3637269"/>
              <a:chExt cx="1061130" cy="734927"/>
            </a:xfrm>
          </p:grpSpPr>
          <p:sp>
            <p:nvSpPr>
              <p:cNvPr id="47" name="Google Shape;4062;p82">
                <a:extLst>
                  <a:ext uri="{FF2B5EF4-FFF2-40B4-BE49-F238E27FC236}">
                    <a16:creationId xmlns:a16="http://schemas.microsoft.com/office/drawing/2014/main" id="{FC4030D3-9B20-51DD-55D7-A93DB25525E1}"/>
                  </a:ext>
                </a:extLst>
              </p:cNvPr>
              <p:cNvSpPr/>
              <p:nvPr/>
            </p:nvSpPr>
            <p:spPr>
              <a:xfrm>
                <a:off x="2262772" y="4214347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8" name="Google Shape;4063;p82">
                <a:extLst>
                  <a:ext uri="{FF2B5EF4-FFF2-40B4-BE49-F238E27FC236}">
                    <a16:creationId xmlns:a16="http://schemas.microsoft.com/office/drawing/2014/main" id="{C15F97B4-093F-C0C1-179E-99A953D7DC7F}"/>
                  </a:ext>
                </a:extLst>
              </p:cNvPr>
              <p:cNvSpPr/>
              <p:nvPr/>
            </p:nvSpPr>
            <p:spPr>
              <a:xfrm>
                <a:off x="2266780" y="3998289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9" name="Google Shape;4064;p82">
                <a:extLst>
                  <a:ext uri="{FF2B5EF4-FFF2-40B4-BE49-F238E27FC236}">
                    <a16:creationId xmlns:a16="http://schemas.microsoft.com/office/drawing/2014/main" id="{99A75CF2-9FF5-3D91-0740-6D0BE0B66666}"/>
                  </a:ext>
                </a:extLst>
              </p:cNvPr>
              <p:cNvSpPr/>
              <p:nvPr/>
            </p:nvSpPr>
            <p:spPr>
              <a:xfrm>
                <a:off x="2485533" y="3852445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0" name="Google Shape;4065;p82">
                <a:extLst>
                  <a:ext uri="{FF2B5EF4-FFF2-40B4-BE49-F238E27FC236}">
                    <a16:creationId xmlns:a16="http://schemas.microsoft.com/office/drawing/2014/main" id="{DAAD4A32-3588-B8E6-385B-03445EC52EC1}"/>
                  </a:ext>
                </a:extLst>
              </p:cNvPr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1" name="Google Shape;4066;p82">
                <a:extLst>
                  <a:ext uri="{FF2B5EF4-FFF2-40B4-BE49-F238E27FC236}">
                    <a16:creationId xmlns:a16="http://schemas.microsoft.com/office/drawing/2014/main" id="{701A9290-338E-D1A9-172C-7FBAE3827A21}"/>
                  </a:ext>
                </a:extLst>
              </p:cNvPr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2" name="Google Shape;4067;p82">
                <a:extLst>
                  <a:ext uri="{FF2B5EF4-FFF2-40B4-BE49-F238E27FC236}">
                    <a16:creationId xmlns:a16="http://schemas.microsoft.com/office/drawing/2014/main" id="{C17E8986-4C16-345D-D187-DB72C094FBDF}"/>
                  </a:ext>
                </a:extLst>
              </p:cNvPr>
              <p:cNvSpPr/>
              <p:nvPr/>
            </p:nvSpPr>
            <p:spPr>
              <a:xfrm>
                <a:off x="2879819" y="4360499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4" name="Google Shape;4068;p82">
              <a:extLst>
                <a:ext uri="{FF2B5EF4-FFF2-40B4-BE49-F238E27FC236}">
                  <a16:creationId xmlns:a16="http://schemas.microsoft.com/office/drawing/2014/main" id="{F6C3203F-A8A6-0672-1253-51ED99BFB980}"/>
                </a:ext>
              </a:extLst>
            </p:cNvPr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35" name="Google Shape;4069;p82">
              <a:extLst>
                <a:ext uri="{FF2B5EF4-FFF2-40B4-BE49-F238E27FC236}">
                  <a16:creationId xmlns:a16="http://schemas.microsoft.com/office/drawing/2014/main" id="{02A029F6-EE25-4C8C-1A23-36DB59955B60}"/>
                </a:ext>
              </a:extLst>
            </p:cNvPr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ln>
              <a:headEnd type="diamond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grpSp>
          <p:nvGrpSpPr>
            <p:cNvPr id="36" name="Google Shape;4070;p82">
              <a:extLst>
                <a:ext uri="{FF2B5EF4-FFF2-40B4-BE49-F238E27FC236}">
                  <a16:creationId xmlns:a16="http://schemas.microsoft.com/office/drawing/2014/main" id="{CC4BE71C-6532-BD0E-7A08-D51E5C22E3C1}"/>
                </a:ext>
              </a:extLst>
            </p:cNvPr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45" name="Google Shape;4071;p82">
                <a:extLst>
                  <a:ext uri="{FF2B5EF4-FFF2-40B4-BE49-F238E27FC236}">
                    <a16:creationId xmlns:a16="http://schemas.microsoft.com/office/drawing/2014/main" id="{8A2314A6-46E9-16D5-4724-CACED42F4C25}"/>
                  </a:ext>
                </a:extLst>
              </p:cNvPr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ln>
                <a:headEnd type="none" w="med" len="med"/>
                <a:tailEnd type="diamond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46" name="Google Shape;4072;p82">
                <a:extLst>
                  <a:ext uri="{FF2B5EF4-FFF2-40B4-BE49-F238E27FC236}">
                    <a16:creationId xmlns:a16="http://schemas.microsoft.com/office/drawing/2014/main" id="{3A7B5298-0226-1D42-8E2E-C9137F06E315}"/>
                  </a:ext>
                </a:extLst>
              </p:cNvPr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7" name="Google Shape;4073;p82">
              <a:extLst>
                <a:ext uri="{FF2B5EF4-FFF2-40B4-BE49-F238E27FC236}">
                  <a16:creationId xmlns:a16="http://schemas.microsoft.com/office/drawing/2014/main" id="{603F8D80-D27E-09FF-6959-6476B2420F4B}"/>
                </a:ext>
              </a:extLst>
            </p:cNvPr>
            <p:cNvGrpSpPr/>
            <p:nvPr/>
          </p:nvGrpSpPr>
          <p:grpSpPr>
            <a:xfrm>
              <a:off x="2241322" y="4151691"/>
              <a:ext cx="153081" cy="70048"/>
              <a:chOff x="2241322" y="4151691"/>
              <a:chExt cx="153081" cy="70048"/>
            </a:xfrm>
          </p:grpSpPr>
          <p:cxnSp>
            <p:nvCxnSpPr>
              <p:cNvPr id="43" name="Google Shape;4074;p82">
                <a:extLst>
                  <a:ext uri="{FF2B5EF4-FFF2-40B4-BE49-F238E27FC236}">
                    <a16:creationId xmlns:a16="http://schemas.microsoft.com/office/drawing/2014/main" id="{25E81CEC-C937-A905-C3BE-EBBFA76BE7CB}"/>
                  </a:ext>
                </a:extLst>
              </p:cNvPr>
              <p:cNvCxnSpPr/>
              <p:nvPr/>
            </p:nvCxnSpPr>
            <p:spPr>
              <a:xfrm rot="10800000">
                <a:off x="2305003" y="4188756"/>
                <a:ext cx="89400" cy="0"/>
              </a:xfrm>
              <a:prstGeom prst="straightConnector1">
                <a:avLst/>
              </a:prstGeom>
              <a:ln>
                <a:headEnd type="diamond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44" name="Google Shape;4075;p82">
                <a:extLst>
                  <a:ext uri="{FF2B5EF4-FFF2-40B4-BE49-F238E27FC236}">
                    <a16:creationId xmlns:a16="http://schemas.microsoft.com/office/drawing/2014/main" id="{E551558A-C773-A6AB-9A15-FFE0A4EFB325}"/>
                  </a:ext>
                </a:extLst>
              </p:cNvPr>
              <p:cNvSpPr/>
              <p:nvPr/>
            </p:nvSpPr>
            <p:spPr>
              <a:xfrm rot="5400000">
                <a:off x="2236657" y="4156356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40" name="Google Shape;4078;p82">
              <a:extLst>
                <a:ext uri="{FF2B5EF4-FFF2-40B4-BE49-F238E27FC236}">
                  <a16:creationId xmlns:a16="http://schemas.microsoft.com/office/drawing/2014/main" id="{A617B90D-E73D-0E1B-D4BB-FA57EC433931}"/>
                </a:ext>
              </a:extLst>
            </p:cNvPr>
            <p:cNvGrpSpPr/>
            <p:nvPr/>
          </p:nvGrpSpPr>
          <p:grpSpPr>
            <a:xfrm>
              <a:off x="2819101" y="4331491"/>
              <a:ext cx="60717" cy="145845"/>
              <a:chOff x="2819101" y="4331491"/>
              <a:chExt cx="60717" cy="145845"/>
            </a:xfrm>
          </p:grpSpPr>
          <p:sp>
            <p:nvSpPr>
              <p:cNvPr id="41" name="Google Shape;4079;p82">
                <a:extLst>
                  <a:ext uri="{FF2B5EF4-FFF2-40B4-BE49-F238E27FC236}">
                    <a16:creationId xmlns:a16="http://schemas.microsoft.com/office/drawing/2014/main" id="{F2A39825-E1A3-A3FA-FF1E-8013AD00729E}"/>
                  </a:ext>
                </a:extLst>
              </p:cNvPr>
              <p:cNvSpPr/>
              <p:nvPr/>
            </p:nvSpPr>
            <p:spPr>
              <a:xfrm rot="5400000">
                <a:off x="2814436" y="4336156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cxnSp>
            <p:nvCxnSpPr>
              <p:cNvPr id="42" name="Google Shape;4080;p82">
                <a:extLst>
                  <a:ext uri="{FF2B5EF4-FFF2-40B4-BE49-F238E27FC236}">
                    <a16:creationId xmlns:a16="http://schemas.microsoft.com/office/drawing/2014/main" id="{121279A0-5869-3F45-264F-1AAB31C898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9460" y="4401538"/>
                <a:ext cx="0" cy="75798"/>
              </a:xfrm>
              <a:prstGeom prst="straightConnector1">
                <a:avLst/>
              </a:prstGeom>
              <a:ln>
                <a:headEnd type="diamond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B2A802D4-A9AA-D17E-3C36-B0999ACCDB41}"/>
              </a:ext>
            </a:extLst>
          </p:cNvPr>
          <p:cNvSpPr txBox="1"/>
          <p:nvPr/>
        </p:nvSpPr>
        <p:spPr>
          <a:xfrm>
            <a:off x="2504552" y="243620"/>
            <a:ext cx="26525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DM Sans" pitchFamily="2" charset="0"/>
                <a:ea typeface="MS Gothic" panose="020B0609070205080204" pitchFamily="49" charset="-128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  <a:ea typeface="MS Gothic" panose="020B0609070205080204" pitchFamily="49" charset="-128"/>
              </a:rPr>
              <a:t>omprehensive analysis of the factors provoking issues related to student well-being. 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1B74F0B2-8ED4-61B2-B3CA-59EA82ABA299}"/>
              </a:ext>
            </a:extLst>
          </p:cNvPr>
          <p:cNvSpPr txBox="1"/>
          <p:nvPr/>
        </p:nvSpPr>
        <p:spPr>
          <a:xfrm>
            <a:off x="945754" y="1654707"/>
            <a:ext cx="4284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DM Sans" pitchFamily="2" charset="0"/>
                <a:ea typeface="MS Gothic" panose="020B0609070205080204" pitchFamily="49" charset="-128"/>
              </a:rPr>
              <a:t>D</a:t>
            </a:r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  <a:ea typeface="MS Gothic" panose="020B0609070205080204" pitchFamily="49" charset="-128"/>
              </a:rPr>
              <a:t>ata collection workflow</a:t>
            </a:r>
            <a:r>
              <a:rPr lang="en-US" dirty="0">
                <a:solidFill>
                  <a:schemeClr val="tx1"/>
                </a:solidFill>
                <a:latin typeface="DM Sans" pitchFamily="2" charset="0"/>
                <a:ea typeface="MS Gothic" panose="020B0609070205080204" pitchFamily="49" charset="-128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  <a:ea typeface="MS Gothic" panose="020B0609070205080204" pitchFamily="49" charset="-128"/>
              </a:rPr>
              <a:t>aiming to delve into the nuanced dimensions of student experiences. 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EDF5872-1C09-29B4-FC8E-99022AF0C2C5}"/>
              </a:ext>
            </a:extLst>
          </p:cNvPr>
          <p:cNvSpPr txBox="1"/>
          <p:nvPr/>
        </p:nvSpPr>
        <p:spPr>
          <a:xfrm>
            <a:off x="1832029" y="2909863"/>
            <a:ext cx="33831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DM Sans" pitchFamily="2" charset="0"/>
                <a:ea typeface="MS Gothic" panose="020B0609070205080204" pitchFamily="49" charset="-128"/>
              </a:rPr>
              <a:t>By examining academic, social, and personal aspects, we seek to identify key stressors and challenges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639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7"/>
          <p:cNvSpPr txBox="1">
            <a:spLocks noGrp="1"/>
          </p:cNvSpPr>
          <p:nvPr>
            <p:ph type="title"/>
          </p:nvPr>
        </p:nvSpPr>
        <p:spPr>
          <a:xfrm>
            <a:off x="2446260" y="1984754"/>
            <a:ext cx="47013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816" name="Google Shape;816;p47"/>
          <p:cNvSpPr txBox="1">
            <a:spLocks noGrp="1"/>
          </p:cNvSpPr>
          <p:nvPr>
            <p:ph type="title" idx="2"/>
          </p:nvPr>
        </p:nvSpPr>
        <p:spPr>
          <a:xfrm>
            <a:off x="4078650" y="1237657"/>
            <a:ext cx="986700" cy="7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818" name="Google Shape;818;p47"/>
          <p:cNvGrpSpPr/>
          <p:nvPr/>
        </p:nvGrpSpPr>
        <p:grpSpPr>
          <a:xfrm>
            <a:off x="8110150" y="3112013"/>
            <a:ext cx="627700" cy="545625"/>
            <a:chOff x="8110150" y="3112013"/>
            <a:chExt cx="627700" cy="545625"/>
          </a:xfrm>
        </p:grpSpPr>
        <p:sp>
          <p:nvSpPr>
            <p:cNvPr id="819" name="Google Shape;819;p47"/>
            <p:cNvSpPr/>
            <p:nvPr/>
          </p:nvSpPr>
          <p:spPr>
            <a:xfrm flipH="1">
              <a:off x="8465775" y="3112013"/>
              <a:ext cx="272075" cy="544100"/>
            </a:xfrm>
            <a:custGeom>
              <a:avLst/>
              <a:gdLst/>
              <a:ahLst/>
              <a:cxnLst/>
              <a:rect l="l" t="t" r="r" b="b"/>
              <a:pathLst>
                <a:path w="10883" h="21764" extrusionOk="0">
                  <a:moveTo>
                    <a:pt x="1" y="1"/>
                  </a:moveTo>
                  <a:lnTo>
                    <a:pt x="1" y="21764"/>
                  </a:lnTo>
                  <a:cubicBezTo>
                    <a:pt x="6019" y="21764"/>
                    <a:pt x="10882" y="16900"/>
                    <a:pt x="10882" y="10913"/>
                  </a:cubicBezTo>
                  <a:cubicBezTo>
                    <a:pt x="10882" y="4894"/>
                    <a:pt x="601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 flipH="1">
              <a:off x="8110150" y="3112013"/>
              <a:ext cx="272825" cy="545625"/>
            </a:xfrm>
            <a:custGeom>
              <a:avLst/>
              <a:gdLst/>
              <a:ahLst/>
              <a:cxnLst/>
              <a:rect l="l" t="t" r="r" b="b"/>
              <a:pathLst>
                <a:path w="10913" h="21825" extrusionOk="0">
                  <a:moveTo>
                    <a:pt x="10913" y="1"/>
                  </a:moveTo>
                  <a:cubicBezTo>
                    <a:pt x="4864" y="1"/>
                    <a:pt x="1" y="4864"/>
                    <a:pt x="1" y="10913"/>
                  </a:cubicBezTo>
                  <a:cubicBezTo>
                    <a:pt x="1" y="16900"/>
                    <a:pt x="4864" y="21825"/>
                    <a:pt x="10913" y="21825"/>
                  </a:cubicBezTo>
                  <a:lnTo>
                    <a:pt x="10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47"/>
          <p:cNvGrpSpPr/>
          <p:nvPr/>
        </p:nvGrpSpPr>
        <p:grpSpPr>
          <a:xfrm rot="-5400000">
            <a:off x="688388" y="-515859"/>
            <a:ext cx="994725" cy="1738650"/>
            <a:chOff x="2756000" y="88900"/>
            <a:chExt cx="994725" cy="1738650"/>
          </a:xfrm>
        </p:grpSpPr>
        <p:sp>
          <p:nvSpPr>
            <p:cNvPr id="822" name="Google Shape;822;p47"/>
            <p:cNvSpPr/>
            <p:nvPr/>
          </p:nvSpPr>
          <p:spPr>
            <a:xfrm>
              <a:off x="2756000" y="88900"/>
              <a:ext cx="869350" cy="1738650"/>
            </a:xfrm>
            <a:custGeom>
              <a:avLst/>
              <a:gdLst/>
              <a:ahLst/>
              <a:cxnLst/>
              <a:rect l="l" t="t" r="r" b="b"/>
              <a:pathLst>
                <a:path w="34774" h="69546" extrusionOk="0">
                  <a:moveTo>
                    <a:pt x="34774" y="1"/>
                  </a:moveTo>
                  <a:cubicBezTo>
                    <a:pt x="15594" y="1"/>
                    <a:pt x="1" y="15594"/>
                    <a:pt x="1" y="34773"/>
                  </a:cubicBezTo>
                  <a:cubicBezTo>
                    <a:pt x="1" y="53953"/>
                    <a:pt x="15624" y="69546"/>
                    <a:pt x="34774" y="69546"/>
                  </a:cubicBezTo>
                  <a:lnTo>
                    <a:pt x="34774" y="57752"/>
                  </a:lnTo>
                  <a:cubicBezTo>
                    <a:pt x="22068" y="57752"/>
                    <a:pt x="11795" y="47418"/>
                    <a:pt x="11795" y="34773"/>
                  </a:cubicBezTo>
                  <a:cubicBezTo>
                    <a:pt x="11795" y="22129"/>
                    <a:pt x="22068" y="11794"/>
                    <a:pt x="34774" y="11794"/>
                  </a:cubicBezTo>
                  <a:lnTo>
                    <a:pt x="347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2881400" y="88900"/>
              <a:ext cx="869325" cy="1738650"/>
            </a:xfrm>
            <a:custGeom>
              <a:avLst/>
              <a:gdLst/>
              <a:ahLst/>
              <a:cxnLst/>
              <a:rect l="l" t="t" r="r" b="b"/>
              <a:pathLst>
                <a:path w="34773" h="69546" fill="none" extrusionOk="0">
                  <a:moveTo>
                    <a:pt x="34773" y="1"/>
                  </a:moveTo>
                  <a:lnTo>
                    <a:pt x="34773" y="11794"/>
                  </a:lnTo>
                  <a:cubicBezTo>
                    <a:pt x="22098" y="11794"/>
                    <a:pt x="11794" y="22098"/>
                    <a:pt x="11794" y="34773"/>
                  </a:cubicBezTo>
                  <a:cubicBezTo>
                    <a:pt x="11794" y="47478"/>
                    <a:pt x="22068" y="57752"/>
                    <a:pt x="34773" y="57752"/>
                  </a:cubicBezTo>
                  <a:lnTo>
                    <a:pt x="34773" y="69546"/>
                  </a:lnTo>
                  <a:cubicBezTo>
                    <a:pt x="15624" y="69546"/>
                    <a:pt x="0" y="53953"/>
                    <a:pt x="0" y="34773"/>
                  </a:cubicBezTo>
                  <a:cubicBezTo>
                    <a:pt x="0" y="15594"/>
                    <a:pt x="15624" y="1"/>
                    <a:pt x="347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47"/>
          <p:cNvSpPr/>
          <p:nvPr/>
        </p:nvSpPr>
        <p:spPr>
          <a:xfrm rot="10800000">
            <a:off x="1812636" y="4285114"/>
            <a:ext cx="300887" cy="300887"/>
          </a:xfrm>
          <a:custGeom>
            <a:avLst/>
            <a:gdLst/>
            <a:ahLst/>
            <a:cxnLst/>
            <a:rect l="l" t="t" r="r" b="b"/>
            <a:pathLst>
              <a:path w="10882" h="10882" fill="none" extrusionOk="0">
                <a:moveTo>
                  <a:pt x="10882" y="5441"/>
                </a:moveTo>
                <a:cubicBezTo>
                  <a:pt x="10882" y="8450"/>
                  <a:pt x="8450" y="10882"/>
                  <a:pt x="5441" y="10882"/>
                </a:cubicBezTo>
                <a:cubicBezTo>
                  <a:pt x="2432" y="10882"/>
                  <a:pt x="0" y="8450"/>
                  <a:pt x="0" y="5441"/>
                </a:cubicBezTo>
                <a:cubicBezTo>
                  <a:pt x="0" y="2432"/>
                  <a:pt x="2432" y="0"/>
                  <a:pt x="5441" y="0"/>
                </a:cubicBezTo>
                <a:cubicBezTo>
                  <a:pt x="8450" y="0"/>
                  <a:pt x="10882" y="2432"/>
                  <a:pt x="10882" y="544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54CA5CF-7EAA-6C1F-5940-8C3BED412F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078650" y="3096822"/>
            <a:ext cx="1192468" cy="11924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65314C8-E403-E907-76E6-CE52EE90088E}"/>
              </a:ext>
            </a:extLst>
          </p:cNvPr>
          <p:cNvSpPr txBox="1"/>
          <p:nvPr/>
        </p:nvSpPr>
        <p:spPr>
          <a:xfrm>
            <a:off x="8679180" y="4572000"/>
            <a:ext cx="3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6059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6;p55">
            <a:extLst>
              <a:ext uri="{FF2B5EF4-FFF2-40B4-BE49-F238E27FC236}">
                <a16:creationId xmlns:a16="http://schemas.microsoft.com/office/drawing/2014/main" id="{439A547A-DF60-1559-30EA-CD01CDC77959}"/>
              </a:ext>
            </a:extLst>
          </p:cNvPr>
          <p:cNvSpPr txBox="1"/>
          <p:nvPr/>
        </p:nvSpPr>
        <p:spPr>
          <a:xfrm>
            <a:off x="591591" y="1074539"/>
            <a:ext cx="3512818" cy="74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effectLst/>
                <a:latin typeface="DM Sans" pitchFamily="2" charset="0"/>
              </a:rPr>
              <a:t>A purpose-designed form, comprising six</a:t>
            </a:r>
            <a:br>
              <a:rPr lang="en-US" sz="1100" dirty="0">
                <a:latin typeface="DM Sans" pitchFamily="2" charset="0"/>
              </a:rPr>
            </a:br>
            <a:r>
              <a:rPr lang="en-US" sz="1100" b="0" i="0" dirty="0">
                <a:effectLst/>
                <a:latin typeface="DM Sans" pitchFamily="2" charset="0"/>
              </a:rPr>
              <a:t>distinct rubrics was disseminated among students from various fields of study and age groups.</a:t>
            </a:r>
            <a:endParaRPr sz="1100" dirty="0">
              <a:solidFill>
                <a:schemeClr val="dk1"/>
              </a:solidFill>
              <a:latin typeface="DM Sans" pitchFamily="2" charset="0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7" name="Google Shape;738;p55">
            <a:extLst>
              <a:ext uri="{FF2B5EF4-FFF2-40B4-BE49-F238E27FC236}">
                <a16:creationId xmlns:a16="http://schemas.microsoft.com/office/drawing/2014/main" id="{48396F82-8B95-1DC8-5540-596C08CA17D4}"/>
              </a:ext>
            </a:extLst>
          </p:cNvPr>
          <p:cNvSpPr txBox="1"/>
          <p:nvPr/>
        </p:nvSpPr>
        <p:spPr>
          <a:xfrm>
            <a:off x="5440922" y="998639"/>
            <a:ext cx="3048833" cy="5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dirty="0">
                <a:solidFill>
                  <a:srgbClr val="002060"/>
                </a:solidFill>
                <a:effectLst/>
                <a:latin typeface="DM Sans" pitchFamily="2" charset="0"/>
              </a:rPr>
              <a:t>Data Collection Period </a:t>
            </a:r>
            <a:r>
              <a:rPr lang="en-US" sz="1100" b="0" i="0" dirty="0">
                <a:effectLst/>
                <a:latin typeface="DM Sans" pitchFamily="2" charset="0"/>
              </a:rPr>
              <a:t>: The survey was conducted during a period of </a:t>
            </a:r>
            <a:r>
              <a:rPr lang="en-US" sz="1100" b="1" i="0" dirty="0">
                <a:solidFill>
                  <a:schemeClr val="tx2">
                    <a:lumMod val="75000"/>
                  </a:schemeClr>
                </a:solidFill>
                <a:effectLst/>
                <a:latin typeface="DM Sans" pitchFamily="2" charset="0"/>
              </a:rPr>
              <a:t>1 week </a:t>
            </a:r>
            <a:r>
              <a:rPr lang="en-US" sz="1100" b="0" i="0" dirty="0">
                <a:effectLst/>
                <a:latin typeface="DM Sans" pitchFamily="2" charset="0"/>
              </a:rPr>
              <a:t>to capture a diverse range of responses.</a:t>
            </a:r>
            <a:endParaRPr sz="1100" dirty="0">
              <a:solidFill>
                <a:schemeClr val="dk1"/>
              </a:solidFill>
              <a:latin typeface="DM Sans" pitchFamily="2" charset="0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8" name="Google Shape;740;p55">
            <a:extLst>
              <a:ext uri="{FF2B5EF4-FFF2-40B4-BE49-F238E27FC236}">
                <a16:creationId xmlns:a16="http://schemas.microsoft.com/office/drawing/2014/main" id="{29E4B781-2100-AB3C-0D63-5E64147045E2}"/>
              </a:ext>
            </a:extLst>
          </p:cNvPr>
          <p:cNvSpPr txBox="1"/>
          <p:nvPr/>
        </p:nvSpPr>
        <p:spPr>
          <a:xfrm>
            <a:off x="440277" y="591895"/>
            <a:ext cx="3815447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C00000"/>
                </a:solidFill>
                <a:effectLst/>
                <a:latin typeface="DM Sans" pitchFamily="2" charset="0"/>
              </a:rPr>
              <a:t>Data Gathering: Google Forms Approach</a:t>
            </a:r>
            <a:endParaRPr b="1" dirty="0">
              <a:solidFill>
                <a:srgbClr val="C00000"/>
              </a:solidFill>
              <a:latin typeface="DM Sans" pitchFamily="2" charset="0"/>
              <a:ea typeface="Lato"/>
              <a:cs typeface="Lato"/>
              <a:sym typeface="Lato"/>
            </a:endParaRPr>
          </a:p>
        </p:txBody>
      </p:sp>
      <p:cxnSp>
        <p:nvCxnSpPr>
          <p:cNvPr id="9" name="Google Shape;748;p55">
            <a:extLst>
              <a:ext uri="{FF2B5EF4-FFF2-40B4-BE49-F238E27FC236}">
                <a16:creationId xmlns:a16="http://schemas.microsoft.com/office/drawing/2014/main" id="{C25C0D9F-C19F-9B24-5834-E5D062B0DDB1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073017" y="1399047"/>
            <a:ext cx="1491108" cy="1244702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" name="Google Shape;749;p55">
            <a:extLst>
              <a:ext uri="{FF2B5EF4-FFF2-40B4-BE49-F238E27FC236}">
                <a16:creationId xmlns:a16="http://schemas.microsoft.com/office/drawing/2014/main" id="{4AD3F478-A70A-D0CB-C3D3-92000BD52111}"/>
              </a:ext>
            </a:extLst>
          </p:cNvPr>
          <p:cNvCxnSpPr>
            <a:cxnSpLocks/>
          </p:cNvCxnSpPr>
          <p:nvPr/>
        </p:nvCxnSpPr>
        <p:spPr>
          <a:xfrm>
            <a:off x="6965340" y="3317356"/>
            <a:ext cx="0" cy="47652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Google Shape;740;p55">
            <a:extLst>
              <a:ext uri="{FF2B5EF4-FFF2-40B4-BE49-F238E27FC236}">
                <a16:creationId xmlns:a16="http://schemas.microsoft.com/office/drawing/2014/main" id="{9EACCC0D-29F5-7FC8-F46C-BF056598A5C7}"/>
              </a:ext>
            </a:extLst>
          </p:cNvPr>
          <p:cNvSpPr txBox="1"/>
          <p:nvPr/>
        </p:nvSpPr>
        <p:spPr>
          <a:xfrm>
            <a:off x="5057616" y="532976"/>
            <a:ext cx="3815447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C00000"/>
                </a:solidFill>
                <a:effectLst/>
                <a:latin typeface="DM Sans" pitchFamily="2" charset="0"/>
              </a:rPr>
              <a:t>Survey Participation</a:t>
            </a:r>
            <a:endParaRPr b="1" dirty="0">
              <a:solidFill>
                <a:srgbClr val="C00000"/>
              </a:solidFill>
              <a:latin typeface="DM Sans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12" name="Google Shape;738;p55">
            <a:extLst>
              <a:ext uri="{FF2B5EF4-FFF2-40B4-BE49-F238E27FC236}">
                <a16:creationId xmlns:a16="http://schemas.microsoft.com/office/drawing/2014/main" id="{096745D2-4F4B-6E27-618B-FBACDB9D3D30}"/>
              </a:ext>
            </a:extLst>
          </p:cNvPr>
          <p:cNvSpPr txBox="1"/>
          <p:nvPr/>
        </p:nvSpPr>
        <p:spPr>
          <a:xfrm>
            <a:off x="5227484" y="2212541"/>
            <a:ext cx="3520271" cy="5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dirty="0">
                <a:solidFill>
                  <a:srgbClr val="002060"/>
                </a:solidFill>
                <a:effectLst/>
                <a:latin typeface="DM Sans" pitchFamily="2" charset="0"/>
              </a:rPr>
              <a:t>Survey Participants </a:t>
            </a:r>
            <a:r>
              <a:rPr lang="en-US" sz="1100" b="0" i="0" dirty="0">
                <a:effectLst/>
                <a:latin typeface="DM Sans" pitchFamily="2" charset="0"/>
              </a:rPr>
              <a:t>: A total of </a:t>
            </a:r>
            <a:r>
              <a:rPr lang="en-US" sz="1100" b="1" i="0" dirty="0">
                <a:solidFill>
                  <a:schemeClr val="tx2">
                    <a:lumMod val="75000"/>
                  </a:schemeClr>
                </a:solidFill>
                <a:effectLst/>
                <a:latin typeface="DM Sans" pitchFamily="2" charset="0"/>
              </a:rPr>
              <a:t>130 students </a:t>
            </a:r>
            <a:r>
              <a:rPr lang="en-US" sz="1100" b="0" i="0" dirty="0">
                <a:effectLst/>
                <a:latin typeface="DM Sans" pitchFamily="2" charset="0"/>
              </a:rPr>
              <a:t>actively participated in the survey The participants</a:t>
            </a:r>
            <a:br>
              <a:rPr lang="en-US" sz="1100" dirty="0">
                <a:latin typeface="DM Sans" pitchFamily="2" charset="0"/>
              </a:rPr>
            </a:br>
            <a:r>
              <a:rPr lang="en-US" sz="1100" b="0" i="0" dirty="0">
                <a:effectLst/>
                <a:latin typeface="DM Sans" pitchFamily="2" charset="0"/>
              </a:rPr>
              <a:t>were drawn from various fields of study and different academic levels, contributing</a:t>
            </a:r>
            <a:br>
              <a:rPr lang="en-US" sz="1100" dirty="0">
                <a:latin typeface="DM Sans" pitchFamily="2" charset="0"/>
              </a:rPr>
            </a:br>
            <a:r>
              <a:rPr lang="en-US" sz="1100" b="0" i="0" dirty="0">
                <a:effectLst/>
                <a:latin typeface="DM Sans" pitchFamily="2" charset="0"/>
              </a:rPr>
              <a:t>to the richness and diversity of the collected data.</a:t>
            </a:r>
            <a:endParaRPr sz="1100" dirty="0">
              <a:solidFill>
                <a:schemeClr val="dk1"/>
              </a:solidFill>
              <a:latin typeface="DM Sans" pitchFamily="2" charset="0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3" name="Google Shape;738;p55">
            <a:extLst>
              <a:ext uri="{FF2B5EF4-FFF2-40B4-BE49-F238E27FC236}">
                <a16:creationId xmlns:a16="http://schemas.microsoft.com/office/drawing/2014/main" id="{A13A1D6C-3461-632F-5D9F-0D4647945C00}"/>
              </a:ext>
            </a:extLst>
          </p:cNvPr>
          <p:cNvSpPr txBox="1"/>
          <p:nvPr/>
        </p:nvSpPr>
        <p:spPr>
          <a:xfrm>
            <a:off x="5099489" y="3763400"/>
            <a:ext cx="3591709" cy="5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i="0" dirty="0" err="1">
                <a:solidFill>
                  <a:srgbClr val="002060"/>
                </a:solidFill>
                <a:effectLst/>
                <a:latin typeface="DM Sans" pitchFamily="2" charset="0"/>
              </a:rPr>
              <a:t>Overview</a:t>
            </a:r>
            <a:r>
              <a:rPr lang="fr-FR" sz="1100" b="1" i="0" dirty="0">
                <a:solidFill>
                  <a:srgbClr val="002060"/>
                </a:solidFill>
                <a:effectLst/>
                <a:latin typeface="DM Sans" pitchFamily="2" charset="0"/>
              </a:rPr>
              <a:t> of </a:t>
            </a:r>
            <a:r>
              <a:rPr lang="fr-FR" sz="1100" b="1" i="0" dirty="0" err="1">
                <a:solidFill>
                  <a:srgbClr val="002060"/>
                </a:solidFill>
                <a:effectLst/>
                <a:latin typeface="DM Sans" pitchFamily="2" charset="0"/>
              </a:rPr>
              <a:t>Collected</a:t>
            </a:r>
            <a:r>
              <a:rPr lang="fr-FR" sz="1100" b="1" i="0" dirty="0">
                <a:solidFill>
                  <a:srgbClr val="002060"/>
                </a:solidFill>
                <a:effectLst/>
                <a:latin typeface="DM Sans" pitchFamily="2" charset="0"/>
              </a:rPr>
              <a:t> Data</a:t>
            </a:r>
            <a:r>
              <a:rPr lang="fr-FR" b="1" i="0" dirty="0">
                <a:solidFill>
                  <a:srgbClr val="002060"/>
                </a:solidFill>
                <a:effectLst/>
                <a:latin typeface="DM Sans" pitchFamily="2" charset="0"/>
              </a:rPr>
              <a:t>:</a:t>
            </a:r>
            <a:r>
              <a:rPr lang="en-US" sz="1100" b="1" i="0" dirty="0">
                <a:effectLst/>
                <a:latin typeface="DM Sans" pitchFamily="2" charset="0"/>
              </a:rPr>
              <a:t> </a:t>
            </a:r>
            <a:r>
              <a:rPr lang="en-US" sz="1100" b="0" i="0" dirty="0">
                <a:effectLst/>
                <a:latin typeface="DM Sans" pitchFamily="2" charset="0"/>
              </a:rPr>
              <a:t>To streamline the data collection process, </a:t>
            </a:r>
            <a:r>
              <a:rPr lang="en-US" sz="1100" b="1" i="0" dirty="0">
                <a:solidFill>
                  <a:schemeClr val="tx2">
                    <a:lumMod val="75000"/>
                  </a:schemeClr>
                </a:solidFill>
                <a:effectLst/>
                <a:latin typeface="DM Sans" pitchFamily="2" charset="0"/>
              </a:rPr>
              <a:t>Google Sheets </a:t>
            </a:r>
            <a:r>
              <a:rPr lang="en-US" sz="1100" b="0" i="0" dirty="0">
                <a:effectLst/>
                <a:latin typeface="DM Sans" pitchFamily="2" charset="0"/>
              </a:rPr>
              <a:t>was employed as the primary platform for survey responses</a:t>
            </a:r>
            <a:r>
              <a:rPr lang="en-US" sz="1400" b="0" i="0" dirty="0">
                <a:effectLst/>
                <a:latin typeface="DM Sans" pitchFamily="2" charset="0"/>
              </a:rPr>
              <a:t>.</a:t>
            </a:r>
            <a:endParaRPr sz="1100" dirty="0">
              <a:solidFill>
                <a:schemeClr val="dk1"/>
              </a:solidFill>
              <a:latin typeface="DM Sans" pitchFamily="2" charset="0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14" name="Google Shape;749;p55">
            <a:extLst>
              <a:ext uri="{FF2B5EF4-FFF2-40B4-BE49-F238E27FC236}">
                <a16:creationId xmlns:a16="http://schemas.microsoft.com/office/drawing/2014/main" id="{F1263B74-2A91-5226-6B6F-E5529BE420DA}"/>
              </a:ext>
            </a:extLst>
          </p:cNvPr>
          <p:cNvCxnSpPr>
            <a:cxnSpLocks/>
          </p:cNvCxnSpPr>
          <p:nvPr/>
        </p:nvCxnSpPr>
        <p:spPr>
          <a:xfrm>
            <a:off x="6943138" y="1736017"/>
            <a:ext cx="0" cy="47652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AB6C39C8-5E9C-AB81-27E3-DE7B0EFA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58" y="1946137"/>
            <a:ext cx="3233328" cy="162061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063DFC5-D7D4-44D5-61AA-FFF1109D76D4}"/>
              </a:ext>
            </a:extLst>
          </p:cNvPr>
          <p:cNvSpPr txBox="1"/>
          <p:nvPr/>
        </p:nvSpPr>
        <p:spPr>
          <a:xfrm>
            <a:off x="8679180" y="4572000"/>
            <a:ext cx="3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DM Sans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77861296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roposal for College Student by Slidesgo">
  <a:themeElements>
    <a:clrScheme name="Simple Light">
      <a:dk1>
        <a:srgbClr val="0E192C"/>
      </a:dk1>
      <a:lt1>
        <a:srgbClr val="FFFFFF"/>
      </a:lt1>
      <a:dk2>
        <a:srgbClr val="FDA733"/>
      </a:dk2>
      <a:lt2>
        <a:srgbClr val="FD6643"/>
      </a:lt2>
      <a:accent1>
        <a:srgbClr val="F632D4"/>
      </a:accent1>
      <a:accent2>
        <a:srgbClr val="7B62D6"/>
      </a:accent2>
      <a:accent3>
        <a:srgbClr val="143872"/>
      </a:accent3>
      <a:accent4>
        <a:srgbClr val="FFFFFF"/>
      </a:accent4>
      <a:accent5>
        <a:srgbClr val="FFFFFF"/>
      </a:accent5>
      <a:accent6>
        <a:srgbClr val="FFFFFF"/>
      </a:accent6>
      <a:hlink>
        <a:srgbClr val="0E19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778</Words>
  <Application>Microsoft Office PowerPoint</Application>
  <PresentationFormat>Affichage à l'écran (16:9)</PresentationFormat>
  <Paragraphs>117</Paragraphs>
  <Slides>25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DM Sans</vt:lpstr>
      <vt:lpstr>Anaheim</vt:lpstr>
      <vt:lpstr>Montserrat</vt:lpstr>
      <vt:lpstr>Arial</vt:lpstr>
      <vt:lpstr>Research Proposal for College Student by Slidesgo</vt:lpstr>
      <vt:lpstr>Understanding Student Well-being A Holistic Approach</vt:lpstr>
      <vt:lpstr>Introduction</vt:lpstr>
      <vt:lpstr>Introduction</vt:lpstr>
      <vt:lpstr>Présentation PowerPoint</vt:lpstr>
      <vt:lpstr>Problem statement</vt:lpstr>
      <vt:lpstr>20%</vt:lpstr>
      <vt:lpstr>Présentation PowerPoint</vt:lpstr>
      <vt:lpstr>Data Collection</vt:lpstr>
      <vt:lpstr>Présentation PowerPoint</vt:lpstr>
      <vt:lpstr>Data Analysis</vt:lpstr>
      <vt:lpstr>Demographic Distribution </vt:lpstr>
      <vt:lpstr>Mental Health Analysis</vt:lpstr>
      <vt:lpstr>Factors contributing to stress or anxiety</vt:lpstr>
      <vt:lpstr>Cluster analysis using k-means</vt:lpstr>
      <vt:lpstr>Physical Health Analysis</vt:lpstr>
      <vt:lpstr>Social Relationships Analysis</vt:lpstr>
      <vt:lpstr>Emotional Resilience Analysis</vt:lpstr>
      <vt:lpstr>Correlation</vt:lpstr>
      <vt:lpstr>Our Solution</vt:lpstr>
      <vt:lpstr>An Innovative React JS-Driven Solution</vt:lpstr>
      <vt:lpstr>Présentation PowerPoint</vt:lpstr>
      <vt:lpstr>Présentation PowerPoint</vt:lpstr>
      <vt:lpstr>Présentation PowerPoint</vt:lpstr>
      <vt:lpstr>Présentation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Student Well-being A Holistic Approach</dc:title>
  <cp:lastModifiedBy>Hatem Trigui</cp:lastModifiedBy>
  <cp:revision>2</cp:revision>
  <dcterms:modified xsi:type="dcterms:W3CDTF">2023-12-07T22:19:40Z</dcterms:modified>
</cp:coreProperties>
</file>